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28"/>
  </p:notesMasterIdLst>
  <p:sldIdLst>
    <p:sldId id="269" r:id="rId2"/>
    <p:sldId id="270" r:id="rId3"/>
    <p:sldId id="257" r:id="rId4"/>
    <p:sldId id="258" r:id="rId5"/>
    <p:sldId id="259" r:id="rId6"/>
    <p:sldId id="278" r:id="rId7"/>
    <p:sldId id="261" r:id="rId8"/>
    <p:sldId id="260" r:id="rId9"/>
    <p:sldId id="275" r:id="rId10"/>
    <p:sldId id="282" r:id="rId11"/>
    <p:sldId id="264" r:id="rId12"/>
    <p:sldId id="281" r:id="rId13"/>
    <p:sldId id="266" r:id="rId14"/>
    <p:sldId id="277" r:id="rId15"/>
    <p:sldId id="268" r:id="rId16"/>
    <p:sldId id="267" r:id="rId17"/>
    <p:sldId id="262" r:id="rId18"/>
    <p:sldId id="273" r:id="rId19"/>
    <p:sldId id="265" r:id="rId20"/>
    <p:sldId id="271" r:id="rId21"/>
    <p:sldId id="279" r:id="rId22"/>
    <p:sldId id="263" r:id="rId23"/>
    <p:sldId id="274" r:id="rId24"/>
    <p:sldId id="276" r:id="rId25"/>
    <p:sldId id="283" r:id="rId26"/>
    <p:sldId id="28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DA4"/>
    <a:srgbClr val="F3F7EC"/>
    <a:srgbClr val="E88D67"/>
    <a:srgbClr val="008FBC"/>
    <a:srgbClr val="007296"/>
    <a:srgbClr val="006989"/>
    <a:srgbClr val="005C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398120-718D-49BA-B3CC-86B1FBF7B97F}" v="805" dt="2024-10-03T00:08:57.2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2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rissa Pinnock" userId="7b1a1ad8a4975e86" providerId="LiveId" clId="{DE398120-718D-49BA-B3CC-86B1FBF7B97F}"/>
    <pc:docChg chg="undo custSel addSld delSld modSld sldOrd">
      <pc:chgData name="Sherissa Pinnock" userId="7b1a1ad8a4975e86" providerId="LiveId" clId="{DE398120-718D-49BA-B3CC-86B1FBF7B97F}" dt="2024-10-03T00:16:05.245" v="5989" actId="1076"/>
      <pc:docMkLst>
        <pc:docMk/>
      </pc:docMkLst>
      <pc:sldChg chg="del">
        <pc:chgData name="Sherissa Pinnock" userId="7b1a1ad8a4975e86" providerId="LiveId" clId="{DE398120-718D-49BA-B3CC-86B1FBF7B97F}" dt="2024-09-21T00:34:26.963" v="609" actId="47"/>
        <pc:sldMkLst>
          <pc:docMk/>
          <pc:sldMk cId="2630017339" sldId="256"/>
        </pc:sldMkLst>
      </pc:sldChg>
      <pc:sldChg chg="addSp delSp modSp mod setBg">
        <pc:chgData name="Sherissa Pinnock" userId="7b1a1ad8a4975e86" providerId="LiveId" clId="{DE398120-718D-49BA-B3CC-86B1FBF7B97F}" dt="2024-09-28T23:36:27.622" v="3398" actId="1076"/>
        <pc:sldMkLst>
          <pc:docMk/>
          <pc:sldMk cId="861785693" sldId="257"/>
        </pc:sldMkLst>
        <pc:spChg chg="mod">
          <ac:chgData name="Sherissa Pinnock" userId="7b1a1ad8a4975e86" providerId="LiveId" clId="{DE398120-718D-49BA-B3CC-86B1FBF7B97F}" dt="2024-09-24T02:55:59.715" v="2287" actId="1076"/>
          <ac:spMkLst>
            <pc:docMk/>
            <pc:sldMk cId="861785693" sldId="257"/>
            <ac:spMk id="6" creationId="{1DCF75E5-D945-CB3C-6B18-93E0B736286D}"/>
          </ac:spMkLst>
        </pc:spChg>
        <pc:picChg chg="add mod">
          <ac:chgData name="Sherissa Pinnock" userId="7b1a1ad8a4975e86" providerId="LiveId" clId="{DE398120-718D-49BA-B3CC-86B1FBF7B97F}" dt="2024-09-28T23:36:27.622" v="3398" actId="1076"/>
          <ac:picMkLst>
            <pc:docMk/>
            <pc:sldMk cId="861785693" sldId="257"/>
            <ac:picMk id="3" creationId="{E7E5E52D-BD9E-AD77-E958-C1622A716823}"/>
          </ac:picMkLst>
        </pc:picChg>
        <pc:picChg chg="del">
          <ac:chgData name="Sherissa Pinnock" userId="7b1a1ad8a4975e86" providerId="LiveId" clId="{DE398120-718D-49BA-B3CC-86B1FBF7B97F}" dt="2024-09-28T23:36:05.997" v="3393" actId="478"/>
          <ac:picMkLst>
            <pc:docMk/>
            <pc:sldMk cId="861785693" sldId="257"/>
            <ac:picMk id="8" creationId="{76AB3B54-4D27-A577-4492-7F5EE9437A3B}"/>
          </ac:picMkLst>
        </pc:picChg>
      </pc:sldChg>
      <pc:sldChg chg="addSp modSp mod">
        <pc:chgData name="Sherissa Pinnock" userId="7b1a1ad8a4975e86" providerId="LiveId" clId="{DE398120-718D-49BA-B3CC-86B1FBF7B97F}" dt="2024-09-30T03:23:44.571" v="3610" actId="20577"/>
        <pc:sldMkLst>
          <pc:docMk/>
          <pc:sldMk cId="3148843211" sldId="258"/>
        </pc:sldMkLst>
        <pc:spChg chg="add mod">
          <ac:chgData name="Sherissa Pinnock" userId="7b1a1ad8a4975e86" providerId="LiveId" clId="{DE398120-718D-49BA-B3CC-86B1FBF7B97F}" dt="2024-09-30T03:23:44.571" v="3610" actId="20577"/>
          <ac:spMkLst>
            <pc:docMk/>
            <pc:sldMk cId="3148843211" sldId="258"/>
            <ac:spMk id="3" creationId="{0F128AAA-FC3F-AA12-A24B-ECEE677C381E}"/>
          </ac:spMkLst>
        </pc:spChg>
        <pc:spChg chg="mod">
          <ac:chgData name="Sherissa Pinnock" userId="7b1a1ad8a4975e86" providerId="LiveId" clId="{DE398120-718D-49BA-B3CC-86B1FBF7B97F}" dt="2024-09-30T03:23:14.949" v="3606" actId="207"/>
          <ac:spMkLst>
            <pc:docMk/>
            <pc:sldMk cId="3148843211" sldId="258"/>
            <ac:spMk id="7" creationId="{2D8B7B4C-9567-C35B-EDA8-06AB2D79F111}"/>
          </ac:spMkLst>
        </pc:spChg>
      </pc:sldChg>
      <pc:sldChg chg="addSp delSp modSp mod">
        <pc:chgData name="Sherissa Pinnock" userId="7b1a1ad8a4975e86" providerId="LiveId" clId="{DE398120-718D-49BA-B3CC-86B1FBF7B97F}" dt="2024-09-30T04:12:59.804" v="3792" actId="2085"/>
        <pc:sldMkLst>
          <pc:docMk/>
          <pc:sldMk cId="1429159825" sldId="259"/>
        </pc:sldMkLst>
        <pc:spChg chg="add del">
          <ac:chgData name="Sherissa Pinnock" userId="7b1a1ad8a4975e86" providerId="LiveId" clId="{DE398120-718D-49BA-B3CC-86B1FBF7B97F}" dt="2024-09-20T23:31:25.007" v="28" actId="478"/>
          <ac:spMkLst>
            <pc:docMk/>
            <pc:sldMk cId="1429159825" sldId="259"/>
            <ac:spMk id="4" creationId="{D09B51E7-8F51-41F7-8098-4DF0EFE716F4}"/>
          </ac:spMkLst>
        </pc:spChg>
        <pc:graphicFrameChg chg="mod">
          <ac:chgData name="Sherissa Pinnock" userId="7b1a1ad8a4975e86" providerId="LiveId" clId="{DE398120-718D-49BA-B3CC-86B1FBF7B97F}" dt="2024-09-30T04:12:59.804" v="3792" actId="2085"/>
          <ac:graphicFrameMkLst>
            <pc:docMk/>
            <pc:sldMk cId="1429159825" sldId="259"/>
            <ac:graphicFrameMk id="2052" creationId="{E0FEA98E-1A22-99BA-521F-71AAF1D66B70}"/>
          </ac:graphicFrameMkLst>
        </pc:graphicFrameChg>
        <pc:cxnChg chg="del mod">
          <ac:chgData name="Sherissa Pinnock" userId="7b1a1ad8a4975e86" providerId="LiveId" clId="{DE398120-718D-49BA-B3CC-86B1FBF7B97F}" dt="2024-09-20T23:31:34.669" v="29" actId="478"/>
          <ac:cxnSpMkLst>
            <pc:docMk/>
            <pc:sldMk cId="1429159825" sldId="259"/>
            <ac:cxnSpMk id="13" creationId="{2D7C1F2F-FA3D-BDD0-B249-65E31E7E51E7}"/>
          </ac:cxnSpMkLst>
        </pc:cxnChg>
      </pc:sldChg>
      <pc:sldChg chg="addSp delSp modSp mod setBg">
        <pc:chgData name="Sherissa Pinnock" userId="7b1a1ad8a4975e86" providerId="LiveId" clId="{DE398120-718D-49BA-B3CC-86B1FBF7B97F}" dt="2024-09-30T19:24:18.353" v="5665" actId="20577"/>
        <pc:sldMkLst>
          <pc:docMk/>
          <pc:sldMk cId="2934377555" sldId="260"/>
        </pc:sldMkLst>
        <pc:spChg chg="del mod">
          <ac:chgData name="Sherissa Pinnock" userId="7b1a1ad8a4975e86" providerId="LiveId" clId="{DE398120-718D-49BA-B3CC-86B1FBF7B97F}" dt="2024-09-20T23:36:52.594" v="31" actId="478"/>
          <ac:spMkLst>
            <pc:docMk/>
            <pc:sldMk cId="2934377555" sldId="260"/>
            <ac:spMk id="2" creationId="{5FB0FD62-51B2-184D-C965-63975731D642}"/>
          </ac:spMkLst>
        </pc:spChg>
        <pc:spChg chg="add mod">
          <ac:chgData name="Sherissa Pinnock" userId="7b1a1ad8a4975e86" providerId="LiveId" clId="{DE398120-718D-49BA-B3CC-86B1FBF7B97F}" dt="2024-09-30T19:24:18.353" v="5665" actId="20577"/>
          <ac:spMkLst>
            <pc:docMk/>
            <pc:sldMk cId="2934377555" sldId="260"/>
            <ac:spMk id="6" creationId="{369E01AD-8145-E9F4-F9CB-43FE86AB7E0E}"/>
          </ac:spMkLst>
        </pc:spChg>
        <pc:spChg chg="add mod">
          <ac:chgData name="Sherissa Pinnock" userId="7b1a1ad8a4975e86" providerId="LiveId" clId="{DE398120-718D-49BA-B3CC-86B1FBF7B97F}" dt="2024-09-21T00:21:32.867" v="527" actId="14100"/>
          <ac:spMkLst>
            <pc:docMk/>
            <pc:sldMk cId="2934377555" sldId="260"/>
            <ac:spMk id="7" creationId="{8AB25570-643D-FBE4-9F38-27885609550F}"/>
          </ac:spMkLst>
        </pc:spChg>
        <pc:spChg chg="add mod">
          <ac:chgData name="Sherissa Pinnock" userId="7b1a1ad8a4975e86" providerId="LiveId" clId="{DE398120-718D-49BA-B3CC-86B1FBF7B97F}" dt="2024-09-22T01:04:00.289" v="955" actId="14100"/>
          <ac:spMkLst>
            <pc:docMk/>
            <pc:sldMk cId="2934377555" sldId="260"/>
            <ac:spMk id="8" creationId="{3D7C5585-CC35-CBCF-37D8-0878431DB6DB}"/>
          </ac:spMkLst>
        </pc:spChg>
        <pc:spChg chg="add mod">
          <ac:chgData name="Sherissa Pinnock" userId="7b1a1ad8a4975e86" providerId="LiveId" clId="{DE398120-718D-49BA-B3CC-86B1FBF7B97F}" dt="2024-09-21T00:21:32.867" v="527" actId="14100"/>
          <ac:spMkLst>
            <pc:docMk/>
            <pc:sldMk cId="2934377555" sldId="260"/>
            <ac:spMk id="9" creationId="{76E68F10-D2DB-4826-30FD-C17CF58E014F}"/>
          </ac:spMkLst>
        </pc:spChg>
        <pc:spChg chg="add mod">
          <ac:chgData name="Sherissa Pinnock" userId="7b1a1ad8a4975e86" providerId="LiveId" clId="{DE398120-718D-49BA-B3CC-86B1FBF7B97F}" dt="2024-09-21T00:21:32.867" v="527" actId="14100"/>
          <ac:spMkLst>
            <pc:docMk/>
            <pc:sldMk cId="2934377555" sldId="260"/>
            <ac:spMk id="10" creationId="{0254DBB6-4E32-2A37-20B9-E6F2BBBDA8EA}"/>
          </ac:spMkLst>
        </pc:spChg>
        <pc:spChg chg="add mod">
          <ac:chgData name="Sherissa Pinnock" userId="7b1a1ad8a4975e86" providerId="LiveId" clId="{DE398120-718D-49BA-B3CC-86B1FBF7B97F}" dt="2024-09-21T00:21:32.867" v="527" actId="14100"/>
          <ac:spMkLst>
            <pc:docMk/>
            <pc:sldMk cId="2934377555" sldId="260"/>
            <ac:spMk id="11" creationId="{36E678E7-C242-66FA-8A3B-48287F25A26E}"/>
          </ac:spMkLst>
        </pc:spChg>
        <pc:spChg chg="add mod">
          <ac:chgData name="Sherissa Pinnock" userId="7b1a1ad8a4975e86" providerId="LiveId" clId="{DE398120-718D-49BA-B3CC-86B1FBF7B97F}" dt="2024-09-21T00:21:32.867" v="527" actId="14100"/>
          <ac:spMkLst>
            <pc:docMk/>
            <pc:sldMk cId="2934377555" sldId="260"/>
            <ac:spMk id="12" creationId="{5AD2AE36-3CC1-1688-D6D6-08F633DB369F}"/>
          </ac:spMkLst>
        </pc:spChg>
        <pc:spChg chg="add mod">
          <ac:chgData name="Sherissa Pinnock" userId="7b1a1ad8a4975e86" providerId="LiveId" clId="{DE398120-718D-49BA-B3CC-86B1FBF7B97F}" dt="2024-09-21T00:21:32.867" v="527" actId="14100"/>
          <ac:spMkLst>
            <pc:docMk/>
            <pc:sldMk cId="2934377555" sldId="260"/>
            <ac:spMk id="13" creationId="{C2390F5B-3B51-D06D-ED21-B37A0A9C3378}"/>
          </ac:spMkLst>
        </pc:spChg>
        <pc:spChg chg="add mod">
          <ac:chgData name="Sherissa Pinnock" userId="7b1a1ad8a4975e86" providerId="LiveId" clId="{DE398120-718D-49BA-B3CC-86B1FBF7B97F}" dt="2024-09-21T00:21:32.867" v="527" actId="14100"/>
          <ac:spMkLst>
            <pc:docMk/>
            <pc:sldMk cId="2934377555" sldId="260"/>
            <ac:spMk id="14" creationId="{4132B69E-B3E2-E9EE-3FDD-B3AB92F04CC1}"/>
          </ac:spMkLst>
        </pc:spChg>
        <pc:picChg chg="add mod">
          <ac:chgData name="Sherissa Pinnock" userId="7b1a1ad8a4975e86" providerId="LiveId" clId="{DE398120-718D-49BA-B3CC-86B1FBF7B97F}" dt="2024-09-28T23:38:03.344" v="3410" actId="1076"/>
          <ac:picMkLst>
            <pc:docMk/>
            <pc:sldMk cId="2934377555" sldId="260"/>
            <ac:picMk id="3" creationId="{F8F84FFF-C4EE-DEA9-1A10-1C4CB17C7FF6}"/>
          </ac:picMkLst>
        </pc:picChg>
        <pc:picChg chg="add del mod">
          <ac:chgData name="Sherissa Pinnock" userId="7b1a1ad8a4975e86" providerId="LiveId" clId="{DE398120-718D-49BA-B3CC-86B1FBF7B97F}" dt="2024-09-21T00:20:56.764" v="522" actId="478"/>
          <ac:picMkLst>
            <pc:docMk/>
            <pc:sldMk cId="2934377555" sldId="260"/>
            <ac:picMk id="16" creationId="{2833DD11-BAA9-097E-2D14-311AE0B4CC1F}"/>
          </ac:picMkLst>
        </pc:picChg>
        <pc:picChg chg="add mod">
          <ac:chgData name="Sherissa Pinnock" userId="7b1a1ad8a4975e86" providerId="LiveId" clId="{DE398120-718D-49BA-B3CC-86B1FBF7B97F}" dt="2024-09-21T00:21:32.867" v="527" actId="14100"/>
          <ac:picMkLst>
            <pc:docMk/>
            <pc:sldMk cId="2934377555" sldId="260"/>
            <ac:picMk id="18" creationId="{637A1514-F85E-BF0D-2B9F-3DA91623564E}"/>
          </ac:picMkLst>
        </pc:picChg>
        <pc:picChg chg="add mod">
          <ac:chgData name="Sherissa Pinnock" userId="7b1a1ad8a4975e86" providerId="LiveId" clId="{DE398120-718D-49BA-B3CC-86B1FBF7B97F}" dt="2024-09-21T00:21:32.867" v="527" actId="14100"/>
          <ac:picMkLst>
            <pc:docMk/>
            <pc:sldMk cId="2934377555" sldId="260"/>
            <ac:picMk id="20" creationId="{FDACAA41-25BD-6B53-2CF6-2C4653DA2460}"/>
          </ac:picMkLst>
        </pc:picChg>
        <pc:picChg chg="add mod">
          <ac:chgData name="Sherissa Pinnock" userId="7b1a1ad8a4975e86" providerId="LiveId" clId="{DE398120-718D-49BA-B3CC-86B1FBF7B97F}" dt="2024-09-21T00:21:32.867" v="527" actId="14100"/>
          <ac:picMkLst>
            <pc:docMk/>
            <pc:sldMk cId="2934377555" sldId="260"/>
            <ac:picMk id="22" creationId="{66548B41-C260-5117-F54B-86792FEE57E3}"/>
          </ac:picMkLst>
        </pc:picChg>
        <pc:picChg chg="add mod">
          <ac:chgData name="Sherissa Pinnock" userId="7b1a1ad8a4975e86" providerId="LiveId" clId="{DE398120-718D-49BA-B3CC-86B1FBF7B97F}" dt="2024-09-21T00:21:39.422" v="529" actId="207"/>
          <ac:picMkLst>
            <pc:docMk/>
            <pc:sldMk cId="2934377555" sldId="260"/>
            <ac:picMk id="24" creationId="{0D5B22B4-E943-AEC9-C94A-1E1628FDF5A2}"/>
          </ac:picMkLst>
        </pc:picChg>
        <pc:picChg chg="add del mod">
          <ac:chgData name="Sherissa Pinnock" userId="7b1a1ad8a4975e86" providerId="LiveId" clId="{DE398120-718D-49BA-B3CC-86B1FBF7B97F}" dt="2024-09-28T23:37:52.192" v="3405" actId="478"/>
          <ac:picMkLst>
            <pc:docMk/>
            <pc:sldMk cId="2934377555" sldId="260"/>
            <ac:picMk id="26" creationId="{130A60EC-2D91-7948-3F5E-4DA1D928D34F}"/>
          </ac:picMkLst>
        </pc:picChg>
        <pc:cxnChg chg="del">
          <ac:chgData name="Sherissa Pinnock" userId="7b1a1ad8a4975e86" providerId="LiveId" clId="{DE398120-718D-49BA-B3CC-86B1FBF7B97F}" dt="2024-09-21T00:23:52.061" v="537" actId="478"/>
          <ac:cxnSpMkLst>
            <pc:docMk/>
            <pc:sldMk cId="2934377555" sldId="260"/>
            <ac:cxnSpMk id="4" creationId="{240AB3C5-5E10-FBF0-E5DA-BA2ED18C1DAC}"/>
          </ac:cxnSpMkLst>
        </pc:cxnChg>
      </pc:sldChg>
      <pc:sldChg chg="addSp delSp modSp new mod setBg delAnim modAnim">
        <pc:chgData name="Sherissa Pinnock" userId="7b1a1ad8a4975e86" providerId="LiveId" clId="{DE398120-718D-49BA-B3CC-86B1FBF7B97F}" dt="2024-09-30T23:37:29.822" v="5821" actId="478"/>
        <pc:sldMkLst>
          <pc:docMk/>
          <pc:sldMk cId="3595599078" sldId="261"/>
        </pc:sldMkLst>
        <pc:spChg chg="del">
          <ac:chgData name="Sherissa Pinnock" userId="7b1a1ad8a4975e86" providerId="LiveId" clId="{DE398120-718D-49BA-B3CC-86B1FBF7B97F}" dt="2024-09-21T00:24:37.506" v="542" actId="478"/>
          <ac:spMkLst>
            <pc:docMk/>
            <pc:sldMk cId="3595599078" sldId="261"/>
            <ac:spMk id="2" creationId="{A3C9D12D-C454-2663-8818-EB86B1762D56}"/>
          </ac:spMkLst>
        </pc:spChg>
        <pc:spChg chg="del">
          <ac:chgData name="Sherissa Pinnock" userId="7b1a1ad8a4975e86" providerId="LiveId" clId="{DE398120-718D-49BA-B3CC-86B1FBF7B97F}" dt="2024-09-21T00:24:39.955" v="543" actId="478"/>
          <ac:spMkLst>
            <pc:docMk/>
            <pc:sldMk cId="3595599078" sldId="261"/>
            <ac:spMk id="3" creationId="{E3E5A32F-FF97-CC9D-FCAA-B1AA960A02D4}"/>
          </ac:spMkLst>
        </pc:spChg>
        <pc:spChg chg="add mod">
          <ac:chgData name="Sherissa Pinnock" userId="7b1a1ad8a4975e86" providerId="LiveId" clId="{DE398120-718D-49BA-B3CC-86B1FBF7B97F}" dt="2024-09-21T00:39:46.159" v="610" actId="207"/>
          <ac:spMkLst>
            <pc:docMk/>
            <pc:sldMk cId="3595599078" sldId="261"/>
            <ac:spMk id="6" creationId="{A2CC6857-65F5-99C8-4205-D60ADD117B5E}"/>
          </ac:spMkLst>
        </pc:spChg>
        <pc:spChg chg="add mod">
          <ac:chgData name="Sherissa Pinnock" userId="7b1a1ad8a4975e86" providerId="LiveId" clId="{DE398120-718D-49BA-B3CC-86B1FBF7B97F}" dt="2024-09-21T00:26:54.145" v="570" actId="1076"/>
          <ac:spMkLst>
            <pc:docMk/>
            <pc:sldMk cId="3595599078" sldId="261"/>
            <ac:spMk id="8" creationId="{FEE86916-4B8F-B8D1-B1BB-C78F816B15FF}"/>
          </ac:spMkLst>
        </pc:spChg>
        <pc:spChg chg="add mod">
          <ac:chgData name="Sherissa Pinnock" userId="7b1a1ad8a4975e86" providerId="LiveId" clId="{DE398120-718D-49BA-B3CC-86B1FBF7B97F}" dt="2024-09-21T00:27:31.512" v="574" actId="1076"/>
          <ac:spMkLst>
            <pc:docMk/>
            <pc:sldMk cId="3595599078" sldId="261"/>
            <ac:spMk id="9" creationId="{17C81013-13D2-D413-3285-5C5427015137}"/>
          </ac:spMkLst>
        </pc:spChg>
        <pc:spChg chg="add mod">
          <ac:chgData name="Sherissa Pinnock" userId="7b1a1ad8a4975e86" providerId="LiveId" clId="{DE398120-718D-49BA-B3CC-86B1FBF7B97F}" dt="2024-09-21T00:43:46.804" v="657" actId="1076"/>
          <ac:spMkLst>
            <pc:docMk/>
            <pc:sldMk cId="3595599078" sldId="261"/>
            <ac:spMk id="10" creationId="{C17619D3-B88C-EE80-AE57-9142CCC39A97}"/>
          </ac:spMkLst>
        </pc:spChg>
        <pc:picChg chg="add del mod">
          <ac:chgData name="Sherissa Pinnock" userId="7b1a1ad8a4975e86" providerId="LiveId" clId="{DE398120-718D-49BA-B3CC-86B1FBF7B97F}" dt="2024-09-30T23:37:29.822" v="5821" actId="478"/>
          <ac:picMkLst>
            <pc:docMk/>
            <pc:sldMk cId="3595599078" sldId="261"/>
            <ac:picMk id="2" creationId="{81C7DA32-C803-EA18-7BA5-C64F9E99EC65}"/>
          </ac:picMkLst>
        </pc:picChg>
        <pc:picChg chg="add mod">
          <ac:chgData name="Sherissa Pinnock" userId="7b1a1ad8a4975e86" providerId="LiveId" clId="{DE398120-718D-49BA-B3CC-86B1FBF7B97F}" dt="2024-09-28T23:37:39.376" v="3404" actId="1076"/>
          <ac:picMkLst>
            <pc:docMk/>
            <pc:sldMk cId="3595599078" sldId="261"/>
            <ac:picMk id="3" creationId="{50419DF5-D22C-0A20-C51E-2A614ED0C028}"/>
          </ac:picMkLst>
        </pc:picChg>
        <pc:picChg chg="add del mod">
          <ac:chgData name="Sherissa Pinnock" userId="7b1a1ad8a4975e86" providerId="LiveId" clId="{DE398120-718D-49BA-B3CC-86B1FBF7B97F}" dt="2024-09-28T23:37:23.592" v="3399" actId="478"/>
          <ac:picMkLst>
            <pc:docMk/>
            <pc:sldMk cId="3595599078" sldId="261"/>
            <ac:picMk id="5" creationId="{FDBCAA6B-AF73-61E2-C610-2111D3426228}"/>
          </ac:picMkLst>
        </pc:picChg>
        <pc:cxnChg chg="add mod">
          <ac:chgData name="Sherissa Pinnock" userId="7b1a1ad8a4975e86" providerId="LiveId" clId="{DE398120-718D-49BA-B3CC-86B1FBF7B97F}" dt="2024-09-21T00:26:39.948" v="568"/>
          <ac:cxnSpMkLst>
            <pc:docMk/>
            <pc:sldMk cId="3595599078" sldId="261"/>
            <ac:cxnSpMk id="7" creationId="{14406235-2ED5-EF0A-9448-27A8BE4B00BB}"/>
          </ac:cxnSpMkLst>
        </pc:cxnChg>
      </pc:sldChg>
      <pc:sldChg chg="addSp delSp modSp new mod setBg modAnim">
        <pc:chgData name="Sherissa Pinnock" userId="7b1a1ad8a4975e86" providerId="LiveId" clId="{DE398120-718D-49BA-B3CC-86B1FBF7B97F}" dt="2024-09-30T04:41:32.593" v="3872" actId="20577"/>
        <pc:sldMkLst>
          <pc:docMk/>
          <pc:sldMk cId="1655230087" sldId="262"/>
        </pc:sldMkLst>
        <pc:spChg chg="mod">
          <ac:chgData name="Sherissa Pinnock" userId="7b1a1ad8a4975e86" providerId="LiveId" clId="{DE398120-718D-49BA-B3CC-86B1FBF7B97F}" dt="2024-09-21T01:32:19.070" v="890" actId="1076"/>
          <ac:spMkLst>
            <pc:docMk/>
            <pc:sldMk cId="1655230087" sldId="262"/>
            <ac:spMk id="2" creationId="{37CCC66D-73DE-BDF1-D4B1-AAD36745E186}"/>
          </ac:spMkLst>
        </pc:spChg>
        <pc:spChg chg="del mod">
          <ac:chgData name="Sherissa Pinnock" userId="7b1a1ad8a4975e86" providerId="LiveId" clId="{DE398120-718D-49BA-B3CC-86B1FBF7B97F}" dt="2024-09-21T00:46:30.074" v="659"/>
          <ac:spMkLst>
            <pc:docMk/>
            <pc:sldMk cId="1655230087" sldId="262"/>
            <ac:spMk id="3" creationId="{988377E0-A189-3148-AC58-DEE150FC4456}"/>
          </ac:spMkLst>
        </pc:spChg>
        <pc:spChg chg="add del mod">
          <ac:chgData name="Sherissa Pinnock" userId="7b1a1ad8a4975e86" providerId="LiveId" clId="{DE398120-718D-49BA-B3CC-86B1FBF7B97F}" dt="2024-09-21T00:46:33.904" v="660"/>
          <ac:spMkLst>
            <pc:docMk/>
            <pc:sldMk cId="1655230087" sldId="262"/>
            <ac:spMk id="4" creationId="{C3AFF25C-12AD-8611-1C6F-F1E64881164C}"/>
          </ac:spMkLst>
        </pc:spChg>
        <pc:spChg chg="add del mod">
          <ac:chgData name="Sherissa Pinnock" userId="7b1a1ad8a4975e86" providerId="LiveId" clId="{DE398120-718D-49BA-B3CC-86B1FBF7B97F}" dt="2024-09-21T00:48:20.329" v="680" actId="931"/>
          <ac:spMkLst>
            <pc:docMk/>
            <pc:sldMk cId="1655230087" sldId="262"/>
            <ac:spMk id="5" creationId="{531B2429-4180-3E9C-8DB5-A3B0D6D830F2}"/>
          </ac:spMkLst>
        </pc:spChg>
        <pc:spChg chg="add del mod">
          <ac:chgData name="Sherissa Pinnock" userId="7b1a1ad8a4975e86" providerId="LiveId" clId="{DE398120-718D-49BA-B3CC-86B1FBF7B97F}" dt="2024-09-21T00:49:26.334" v="703" actId="478"/>
          <ac:spMkLst>
            <pc:docMk/>
            <pc:sldMk cId="1655230087" sldId="262"/>
            <ac:spMk id="6" creationId="{0EA8A96A-7883-3003-862E-132B537FF595}"/>
          </ac:spMkLst>
        </pc:spChg>
        <pc:spChg chg="add mod">
          <ac:chgData name="Sherissa Pinnock" userId="7b1a1ad8a4975e86" providerId="LiveId" clId="{DE398120-718D-49BA-B3CC-86B1FBF7B97F}" dt="2024-09-21T00:48:00.688" v="677"/>
          <ac:spMkLst>
            <pc:docMk/>
            <pc:sldMk cId="1655230087" sldId="262"/>
            <ac:spMk id="7" creationId="{A1C7166B-7930-21E6-72E2-7D9F227776F5}"/>
          </ac:spMkLst>
        </pc:spChg>
        <pc:spChg chg="add del mod">
          <ac:chgData name="Sherissa Pinnock" userId="7b1a1ad8a4975e86" providerId="LiveId" clId="{DE398120-718D-49BA-B3CC-86B1FBF7B97F}" dt="2024-09-21T00:55:06.446" v="753" actId="478"/>
          <ac:spMkLst>
            <pc:docMk/>
            <pc:sldMk cId="1655230087" sldId="262"/>
            <ac:spMk id="8" creationId="{C4FFB212-4CE8-CC70-097D-C647ED8119C0}"/>
          </ac:spMkLst>
        </pc:spChg>
        <pc:spChg chg="add mod">
          <ac:chgData name="Sherissa Pinnock" userId="7b1a1ad8a4975e86" providerId="LiveId" clId="{DE398120-718D-49BA-B3CC-86B1FBF7B97F}" dt="2024-09-23T20:39:15.768" v="1207" actId="20577"/>
          <ac:spMkLst>
            <pc:docMk/>
            <pc:sldMk cId="1655230087" sldId="262"/>
            <ac:spMk id="11" creationId="{28711C7D-46B7-3899-CFB0-555E8AD76C0D}"/>
          </ac:spMkLst>
        </pc:spChg>
        <pc:spChg chg="add mod">
          <ac:chgData name="Sherissa Pinnock" userId="7b1a1ad8a4975e86" providerId="LiveId" clId="{DE398120-718D-49BA-B3CC-86B1FBF7B97F}" dt="2024-09-21T01:32:07.876" v="889" actId="1076"/>
          <ac:spMkLst>
            <pc:docMk/>
            <pc:sldMk cId="1655230087" sldId="262"/>
            <ac:spMk id="13" creationId="{6266522A-030A-8F39-8290-A04D6E92915D}"/>
          </ac:spMkLst>
        </pc:spChg>
        <pc:spChg chg="add mod">
          <ac:chgData name="Sherissa Pinnock" userId="7b1a1ad8a4975e86" providerId="LiveId" clId="{DE398120-718D-49BA-B3CC-86B1FBF7B97F}" dt="2024-09-30T04:41:32.593" v="3872" actId="20577"/>
          <ac:spMkLst>
            <pc:docMk/>
            <pc:sldMk cId="1655230087" sldId="262"/>
            <ac:spMk id="14" creationId="{AAE726B8-D256-3114-46E1-D7A7385C9F97}"/>
          </ac:spMkLst>
        </pc:spChg>
        <pc:spChg chg="add mod">
          <ac:chgData name="Sherissa Pinnock" userId="7b1a1ad8a4975e86" providerId="LiveId" clId="{DE398120-718D-49BA-B3CC-86B1FBF7B97F}" dt="2024-09-21T01:30:51.530" v="848" actId="1076"/>
          <ac:spMkLst>
            <pc:docMk/>
            <pc:sldMk cId="1655230087" sldId="262"/>
            <ac:spMk id="16" creationId="{AA27D071-C637-BFFD-4E76-66AC46CE1A2F}"/>
          </ac:spMkLst>
        </pc:spChg>
        <pc:picChg chg="add mod">
          <ac:chgData name="Sherissa Pinnock" userId="7b1a1ad8a4975e86" providerId="LiveId" clId="{DE398120-718D-49BA-B3CC-86B1FBF7B97F}" dt="2024-09-21T01:32:07.876" v="889" actId="1076"/>
          <ac:picMkLst>
            <pc:docMk/>
            <pc:sldMk cId="1655230087" sldId="262"/>
            <ac:picMk id="10" creationId="{C1A95248-7B25-B195-F434-4F3F8D21D2AC}"/>
          </ac:picMkLst>
        </pc:picChg>
        <pc:picChg chg="add del mod">
          <ac:chgData name="Sherissa Pinnock" userId="7b1a1ad8a4975e86" providerId="LiveId" clId="{DE398120-718D-49BA-B3CC-86B1FBF7B97F}" dt="2024-09-21T00:53:19.302" v="737" actId="478"/>
          <ac:picMkLst>
            <pc:docMk/>
            <pc:sldMk cId="1655230087" sldId="262"/>
            <ac:picMk id="12" creationId="{DD4E56D7-4103-53F4-1407-A848AB13373E}"/>
          </ac:picMkLst>
        </pc:picChg>
        <pc:picChg chg="add">
          <ac:chgData name="Sherissa Pinnock" userId="7b1a1ad8a4975e86" providerId="LiveId" clId="{DE398120-718D-49BA-B3CC-86B1FBF7B97F}" dt="2024-09-21T00:52:47.721" v="736"/>
          <ac:picMkLst>
            <pc:docMk/>
            <pc:sldMk cId="1655230087" sldId="262"/>
            <ac:picMk id="3078" creationId="{9FF7F9A3-5990-CADA-6364-6546E12135E6}"/>
          </ac:picMkLst>
        </pc:picChg>
        <pc:picChg chg="add mod">
          <ac:chgData name="Sherissa Pinnock" userId="7b1a1ad8a4975e86" providerId="LiveId" clId="{DE398120-718D-49BA-B3CC-86B1FBF7B97F}" dt="2024-09-21T01:32:07.876" v="889" actId="1076"/>
          <ac:picMkLst>
            <pc:docMk/>
            <pc:sldMk cId="1655230087" sldId="262"/>
            <ac:picMk id="3080" creationId="{213C5C29-5A33-1844-323A-789360BAC49B}"/>
          </ac:picMkLst>
        </pc:picChg>
        <pc:picChg chg="add mod">
          <ac:chgData name="Sherissa Pinnock" userId="7b1a1ad8a4975e86" providerId="LiveId" clId="{DE398120-718D-49BA-B3CC-86B1FBF7B97F}" dt="2024-09-21T01:32:07.876" v="889" actId="1076"/>
          <ac:picMkLst>
            <pc:docMk/>
            <pc:sldMk cId="1655230087" sldId="262"/>
            <ac:picMk id="3082" creationId="{320099A5-5C8E-2B27-1AD1-1C59508DF5D0}"/>
          </ac:picMkLst>
        </pc:picChg>
        <pc:cxnChg chg="add mod">
          <ac:chgData name="Sherissa Pinnock" userId="7b1a1ad8a4975e86" providerId="LiveId" clId="{DE398120-718D-49BA-B3CC-86B1FBF7B97F}" dt="2024-09-21T01:30:20.600" v="843"/>
          <ac:cxnSpMkLst>
            <pc:docMk/>
            <pc:sldMk cId="1655230087" sldId="262"/>
            <ac:cxnSpMk id="15" creationId="{373FDE51-3951-684F-DC1E-9EBDD37996E8}"/>
          </ac:cxnSpMkLst>
        </pc:cxnChg>
      </pc:sldChg>
      <pc:sldChg chg="addSp delSp modSp new mod ord setBg modNotesTx">
        <pc:chgData name="Sherissa Pinnock" userId="7b1a1ad8a4975e86" providerId="LiveId" clId="{DE398120-718D-49BA-B3CC-86B1FBF7B97F}" dt="2024-09-30T20:36:21.962" v="5693" actId="20577"/>
        <pc:sldMkLst>
          <pc:docMk/>
          <pc:sldMk cId="4042216724" sldId="263"/>
        </pc:sldMkLst>
        <pc:spChg chg="mod">
          <ac:chgData name="Sherissa Pinnock" userId="7b1a1ad8a4975e86" providerId="LiveId" clId="{DE398120-718D-49BA-B3CC-86B1FBF7B97F}" dt="2024-09-30T03:45:28.499" v="3752" actId="207"/>
          <ac:spMkLst>
            <pc:docMk/>
            <pc:sldMk cId="4042216724" sldId="263"/>
            <ac:spMk id="2" creationId="{921722AE-3BAE-5C5E-2E23-56938CBD1D55}"/>
          </ac:spMkLst>
        </pc:spChg>
        <pc:spChg chg="mod">
          <ac:chgData name="Sherissa Pinnock" userId="7b1a1ad8a4975e86" providerId="LiveId" clId="{DE398120-718D-49BA-B3CC-86B1FBF7B97F}" dt="2024-09-30T20:36:21.962" v="5693" actId="20577"/>
          <ac:spMkLst>
            <pc:docMk/>
            <pc:sldMk cId="4042216724" sldId="263"/>
            <ac:spMk id="3" creationId="{C07C37E9-E728-8D04-D6E7-D3F027D04F5F}"/>
          </ac:spMkLst>
        </pc:spChg>
        <pc:picChg chg="add del mod">
          <ac:chgData name="Sherissa Pinnock" userId="7b1a1ad8a4975e86" providerId="LiveId" clId="{DE398120-718D-49BA-B3CC-86B1FBF7B97F}" dt="2024-09-30T03:45:07.863" v="3747" actId="478"/>
          <ac:picMkLst>
            <pc:docMk/>
            <pc:sldMk cId="4042216724" sldId="263"/>
            <ac:picMk id="2050" creationId="{33242BD2-085B-4F80-4501-8B72AF71879A}"/>
          </ac:picMkLst>
        </pc:picChg>
        <pc:picChg chg="add mod">
          <ac:chgData name="Sherissa Pinnock" userId="7b1a1ad8a4975e86" providerId="LiveId" clId="{DE398120-718D-49BA-B3CC-86B1FBF7B97F}" dt="2024-09-30T17:40:24.368" v="4924" actId="1076"/>
          <ac:picMkLst>
            <pc:docMk/>
            <pc:sldMk cId="4042216724" sldId="263"/>
            <ac:picMk id="2052" creationId="{B9D83312-A1C0-4539-EBBA-4011ECBDD1D6}"/>
          </ac:picMkLst>
        </pc:picChg>
        <pc:cxnChg chg="add mod">
          <ac:chgData name="Sherissa Pinnock" userId="7b1a1ad8a4975e86" providerId="LiveId" clId="{DE398120-718D-49BA-B3CC-86B1FBF7B97F}" dt="2024-09-22T01:40:10.057" v="1109"/>
          <ac:cxnSpMkLst>
            <pc:docMk/>
            <pc:sldMk cId="4042216724" sldId="263"/>
            <ac:cxnSpMk id="4" creationId="{D9223423-1F71-7573-62E7-1FF29AA5572A}"/>
          </ac:cxnSpMkLst>
        </pc:cxnChg>
      </pc:sldChg>
      <pc:sldChg chg="addSp delSp modSp new mod ord setBg modAnim">
        <pc:chgData name="Sherissa Pinnock" userId="7b1a1ad8a4975e86" providerId="LiveId" clId="{DE398120-718D-49BA-B3CC-86B1FBF7B97F}" dt="2024-10-01T04:24:44.087" v="5822" actId="1076"/>
        <pc:sldMkLst>
          <pc:docMk/>
          <pc:sldMk cId="2143412004" sldId="264"/>
        </pc:sldMkLst>
        <pc:spChg chg="mod">
          <ac:chgData name="Sherissa Pinnock" userId="7b1a1ad8a4975e86" providerId="LiveId" clId="{DE398120-718D-49BA-B3CC-86B1FBF7B97F}" dt="2024-09-30T18:53:00.169" v="5413" actId="1076"/>
          <ac:spMkLst>
            <pc:docMk/>
            <pc:sldMk cId="2143412004" sldId="264"/>
            <ac:spMk id="2" creationId="{FA968E06-E4AC-EA8D-CBA3-B6CE3BA3DF45}"/>
          </ac:spMkLst>
        </pc:spChg>
        <pc:spChg chg="del mod">
          <ac:chgData name="Sherissa Pinnock" userId="7b1a1ad8a4975e86" providerId="LiveId" clId="{DE398120-718D-49BA-B3CC-86B1FBF7B97F}" dt="2024-09-30T17:15:50.865" v="4851" actId="478"/>
          <ac:spMkLst>
            <pc:docMk/>
            <pc:sldMk cId="2143412004" sldId="264"/>
            <ac:spMk id="3" creationId="{A1368E72-22EB-CBFE-7B38-31C31176B85A}"/>
          </ac:spMkLst>
        </pc:spChg>
        <pc:spChg chg="add del mod">
          <ac:chgData name="Sherissa Pinnock" userId="7b1a1ad8a4975e86" providerId="LiveId" clId="{DE398120-718D-49BA-B3CC-86B1FBF7B97F}" dt="2024-09-30T17:16:02.015" v="4854" actId="478"/>
          <ac:spMkLst>
            <pc:docMk/>
            <pc:sldMk cId="2143412004" sldId="264"/>
            <ac:spMk id="5" creationId="{98EABAFC-1649-B1F1-E6D1-A56C6DAA7E30}"/>
          </ac:spMkLst>
        </pc:spChg>
        <pc:spChg chg="add mod">
          <ac:chgData name="Sherissa Pinnock" userId="7b1a1ad8a4975e86" providerId="LiveId" clId="{DE398120-718D-49BA-B3CC-86B1FBF7B97F}" dt="2024-09-30T22:37:16.162" v="5819" actId="465"/>
          <ac:spMkLst>
            <pc:docMk/>
            <pc:sldMk cId="2143412004" sldId="264"/>
            <ac:spMk id="11" creationId="{E68F3C02-58BD-9F0D-A9C0-6755CF5DF6F6}"/>
          </ac:spMkLst>
        </pc:spChg>
        <pc:spChg chg="add mod">
          <ac:chgData name="Sherissa Pinnock" userId="7b1a1ad8a4975e86" providerId="LiveId" clId="{DE398120-718D-49BA-B3CC-86B1FBF7B97F}" dt="2024-09-30T22:35:42.819" v="5799" actId="552"/>
          <ac:spMkLst>
            <pc:docMk/>
            <pc:sldMk cId="2143412004" sldId="264"/>
            <ac:spMk id="12" creationId="{AD226BB8-1770-8EA1-2DA3-2751A18BEF99}"/>
          </ac:spMkLst>
        </pc:spChg>
        <pc:spChg chg="add mod">
          <ac:chgData name="Sherissa Pinnock" userId="7b1a1ad8a4975e86" providerId="LiveId" clId="{DE398120-718D-49BA-B3CC-86B1FBF7B97F}" dt="2024-09-30T22:37:16.162" v="5819" actId="465"/>
          <ac:spMkLst>
            <pc:docMk/>
            <pc:sldMk cId="2143412004" sldId="264"/>
            <ac:spMk id="13" creationId="{CD67F05B-B67C-7C0C-8810-414629A54554}"/>
          </ac:spMkLst>
        </pc:spChg>
        <pc:spChg chg="add mod">
          <ac:chgData name="Sherissa Pinnock" userId="7b1a1ad8a4975e86" providerId="LiveId" clId="{DE398120-718D-49BA-B3CC-86B1FBF7B97F}" dt="2024-09-30T22:36:59.691" v="5817" actId="20577"/>
          <ac:spMkLst>
            <pc:docMk/>
            <pc:sldMk cId="2143412004" sldId="264"/>
            <ac:spMk id="14" creationId="{C8FA350B-A4D9-4FF2-622E-52D7C9CCC725}"/>
          </ac:spMkLst>
        </pc:spChg>
        <pc:picChg chg="add del mod modCrop">
          <ac:chgData name="Sherissa Pinnock" userId="7b1a1ad8a4975e86" providerId="LiveId" clId="{DE398120-718D-49BA-B3CC-86B1FBF7B97F}" dt="2024-09-30T18:51:55.917" v="5406" actId="478"/>
          <ac:picMkLst>
            <pc:docMk/>
            <pc:sldMk cId="2143412004" sldId="264"/>
            <ac:picMk id="7" creationId="{540B07B9-4D4C-0CC2-F80F-5C6DCAB103C3}"/>
          </ac:picMkLst>
        </pc:picChg>
        <pc:picChg chg="add del mod">
          <ac:chgData name="Sherissa Pinnock" userId="7b1a1ad8a4975e86" providerId="LiveId" clId="{DE398120-718D-49BA-B3CC-86B1FBF7B97F}" dt="2024-09-30T18:51:51.369" v="5405" actId="478"/>
          <ac:picMkLst>
            <pc:docMk/>
            <pc:sldMk cId="2143412004" sldId="264"/>
            <ac:picMk id="8" creationId="{458C4D19-BA97-0910-147C-A4751FA6DADE}"/>
          </ac:picMkLst>
        </pc:picChg>
        <pc:picChg chg="add mod ord">
          <ac:chgData name="Sherissa Pinnock" userId="7b1a1ad8a4975e86" providerId="LiveId" clId="{DE398120-718D-49BA-B3CC-86B1FBF7B97F}" dt="2024-10-01T04:24:44.087" v="5822" actId="1076"/>
          <ac:picMkLst>
            <pc:docMk/>
            <pc:sldMk cId="2143412004" sldId="264"/>
            <ac:picMk id="10" creationId="{1A294EAD-E279-B03E-1E34-5B937C5AA411}"/>
          </ac:picMkLst>
        </pc:picChg>
        <pc:cxnChg chg="add mod">
          <ac:chgData name="Sherissa Pinnock" userId="7b1a1ad8a4975e86" providerId="LiveId" clId="{DE398120-718D-49BA-B3CC-86B1FBF7B97F}" dt="2024-09-21T01:36:40.658" v="921" actId="208"/>
          <ac:cxnSpMkLst>
            <pc:docMk/>
            <pc:sldMk cId="2143412004" sldId="264"/>
            <ac:cxnSpMk id="4" creationId="{AF6EFAD4-40AA-D69A-162F-5D7294B2DFBC}"/>
          </ac:cxnSpMkLst>
        </pc:cxnChg>
      </pc:sldChg>
      <pc:sldChg chg="addSp delSp modSp new mod ord setBg">
        <pc:chgData name="Sherissa Pinnock" userId="7b1a1ad8a4975e86" providerId="LiveId" clId="{DE398120-718D-49BA-B3CC-86B1FBF7B97F}" dt="2024-09-30T04:47:41.647" v="3885"/>
        <pc:sldMkLst>
          <pc:docMk/>
          <pc:sldMk cId="3287609181" sldId="265"/>
        </pc:sldMkLst>
        <pc:spChg chg="mod">
          <ac:chgData name="Sherissa Pinnock" userId="7b1a1ad8a4975e86" providerId="LiveId" clId="{DE398120-718D-49BA-B3CC-86B1FBF7B97F}" dt="2024-09-22T01:39:13.305" v="1096" actId="1076"/>
          <ac:spMkLst>
            <pc:docMk/>
            <pc:sldMk cId="3287609181" sldId="265"/>
            <ac:spMk id="2" creationId="{22CA5E76-6E49-1FD9-6381-9132D6BD2CB6}"/>
          </ac:spMkLst>
        </pc:spChg>
        <pc:spChg chg="add del mod">
          <ac:chgData name="Sherissa Pinnock" userId="7b1a1ad8a4975e86" providerId="LiveId" clId="{DE398120-718D-49BA-B3CC-86B1FBF7B97F}" dt="2024-09-28T23:55:22.337" v="3494" actId="26606"/>
          <ac:spMkLst>
            <pc:docMk/>
            <pc:sldMk cId="3287609181" sldId="265"/>
            <ac:spMk id="3" creationId="{7FF52427-F1B6-DF26-D070-52699F001F0A}"/>
          </ac:spMkLst>
        </pc:spChg>
        <pc:spChg chg="add mod">
          <ac:chgData name="Sherissa Pinnock" userId="7b1a1ad8a4975e86" providerId="LiveId" clId="{DE398120-718D-49BA-B3CC-86B1FBF7B97F}" dt="2024-09-22T01:40:00.115" v="1107" actId="1076"/>
          <ac:spMkLst>
            <pc:docMk/>
            <pc:sldMk cId="3287609181" sldId="265"/>
            <ac:spMk id="4" creationId="{5320B159-B018-94D2-F665-F40CC2AF25FE}"/>
          </ac:spMkLst>
        </pc:spChg>
        <pc:graphicFrameChg chg="add del">
          <ac:chgData name="Sherissa Pinnock" userId="7b1a1ad8a4975e86" providerId="LiveId" clId="{DE398120-718D-49BA-B3CC-86B1FBF7B97F}" dt="2024-09-28T23:45:40.972" v="3474" actId="26606"/>
          <ac:graphicFrameMkLst>
            <pc:docMk/>
            <pc:sldMk cId="3287609181" sldId="265"/>
            <ac:graphicFrameMk id="7" creationId="{ABA9C0A0-92EF-3877-C2AC-87ECE762E021}"/>
          </ac:graphicFrameMkLst>
        </pc:graphicFrameChg>
        <pc:graphicFrameChg chg="add mod">
          <ac:chgData name="Sherissa Pinnock" userId="7b1a1ad8a4975e86" providerId="LiveId" clId="{DE398120-718D-49BA-B3CC-86B1FBF7B97F}" dt="2024-09-28T23:58:43.591" v="3502" actId="2085"/>
          <ac:graphicFrameMkLst>
            <pc:docMk/>
            <pc:sldMk cId="3287609181" sldId="265"/>
            <ac:graphicFrameMk id="17" creationId="{D4F6258C-DE47-CB44-0F0D-03F7D9D9A2D7}"/>
          </ac:graphicFrameMkLst>
        </pc:graphicFrameChg>
        <pc:picChg chg="add del mod">
          <ac:chgData name="Sherissa Pinnock" userId="7b1a1ad8a4975e86" providerId="LiveId" clId="{DE398120-718D-49BA-B3CC-86B1FBF7B97F}" dt="2024-09-28T23:43:39.223" v="3469" actId="478"/>
          <ac:picMkLst>
            <pc:docMk/>
            <pc:sldMk cId="3287609181" sldId="265"/>
            <ac:picMk id="6" creationId="{E85FE1D2-C604-1078-28B9-03D5C87C6021}"/>
          </ac:picMkLst>
        </pc:picChg>
        <pc:picChg chg="add del mod">
          <ac:chgData name="Sherissa Pinnock" userId="7b1a1ad8a4975e86" providerId="LiveId" clId="{DE398120-718D-49BA-B3CC-86B1FBF7B97F}" dt="2024-09-28T23:43:36.507" v="3468" actId="478"/>
          <ac:picMkLst>
            <pc:docMk/>
            <pc:sldMk cId="3287609181" sldId="265"/>
            <ac:picMk id="8" creationId="{480716CF-4D84-E382-9747-C2810AC82593}"/>
          </ac:picMkLst>
        </pc:picChg>
        <pc:picChg chg="add del mod">
          <ac:chgData name="Sherissa Pinnock" userId="7b1a1ad8a4975e86" providerId="LiveId" clId="{DE398120-718D-49BA-B3CC-86B1FBF7B97F}" dt="2024-09-28T23:44:02.792" v="3472" actId="478"/>
          <ac:picMkLst>
            <pc:docMk/>
            <pc:sldMk cId="3287609181" sldId="265"/>
            <ac:picMk id="9" creationId="{B7676226-4F9D-051C-DFF8-6D6BBE49B119}"/>
          </ac:picMkLst>
        </pc:picChg>
        <pc:picChg chg="add del mod">
          <ac:chgData name="Sherissa Pinnock" userId="7b1a1ad8a4975e86" providerId="LiveId" clId="{DE398120-718D-49BA-B3CC-86B1FBF7B97F}" dt="2024-09-28T23:53:57.790" v="3479" actId="478"/>
          <ac:picMkLst>
            <pc:docMk/>
            <pc:sldMk cId="3287609181" sldId="265"/>
            <ac:picMk id="11" creationId="{FA77741D-4A7F-D9E4-8024-166F34FF0BB4}"/>
          </ac:picMkLst>
        </pc:picChg>
        <pc:picChg chg="add mod">
          <ac:chgData name="Sherissa Pinnock" userId="7b1a1ad8a4975e86" providerId="LiveId" clId="{DE398120-718D-49BA-B3CC-86B1FBF7B97F}" dt="2024-09-28T23:54:39.313" v="3487" actId="14100"/>
          <ac:picMkLst>
            <pc:docMk/>
            <pc:sldMk cId="3287609181" sldId="265"/>
            <ac:picMk id="13" creationId="{73431DD0-6A9A-D0EC-7463-743CEB1AE920}"/>
          </ac:picMkLst>
        </pc:picChg>
        <pc:picChg chg="add mod">
          <ac:chgData name="Sherissa Pinnock" userId="7b1a1ad8a4975e86" providerId="LiveId" clId="{DE398120-718D-49BA-B3CC-86B1FBF7B97F}" dt="2024-09-28T23:55:13.785" v="3493" actId="1076"/>
          <ac:picMkLst>
            <pc:docMk/>
            <pc:sldMk cId="3287609181" sldId="265"/>
            <ac:picMk id="15" creationId="{02C8942E-EE77-B9FD-C6D2-13A274F2163C}"/>
          </ac:picMkLst>
        </pc:picChg>
      </pc:sldChg>
      <pc:sldChg chg="addSp delSp modSp new mod ord setBg">
        <pc:chgData name="Sherissa Pinnock" userId="7b1a1ad8a4975e86" providerId="LiveId" clId="{DE398120-718D-49BA-B3CC-86B1FBF7B97F}" dt="2024-09-30T17:56:14.423" v="4991" actId="1076"/>
        <pc:sldMkLst>
          <pc:docMk/>
          <pc:sldMk cId="615471837" sldId="266"/>
        </pc:sldMkLst>
        <pc:spChg chg="mod">
          <ac:chgData name="Sherissa Pinnock" userId="7b1a1ad8a4975e86" providerId="LiveId" clId="{DE398120-718D-49BA-B3CC-86B1FBF7B97F}" dt="2024-09-30T17:56:14.423" v="4991" actId="1076"/>
          <ac:spMkLst>
            <pc:docMk/>
            <pc:sldMk cId="615471837" sldId="266"/>
            <ac:spMk id="2" creationId="{8C468093-6EB6-D090-A43F-10EEB4C1E075}"/>
          </ac:spMkLst>
        </pc:spChg>
        <pc:spChg chg="del mod">
          <ac:chgData name="Sherissa Pinnock" userId="7b1a1ad8a4975e86" providerId="LiveId" clId="{DE398120-718D-49BA-B3CC-86B1FBF7B97F}" dt="2024-09-27T02:57:41.021" v="2641" actId="478"/>
          <ac:spMkLst>
            <pc:docMk/>
            <pc:sldMk cId="615471837" sldId="266"/>
            <ac:spMk id="3" creationId="{1702DDBB-BADC-2434-7E72-CB2F1B07594F}"/>
          </ac:spMkLst>
        </pc:spChg>
        <pc:spChg chg="add del mod">
          <ac:chgData name="Sherissa Pinnock" userId="7b1a1ad8a4975e86" providerId="LiveId" clId="{DE398120-718D-49BA-B3CC-86B1FBF7B97F}" dt="2024-09-30T04:00:09.520" v="3767" actId="478"/>
          <ac:spMkLst>
            <pc:docMk/>
            <pc:sldMk cId="615471837" sldId="266"/>
            <ac:spMk id="4" creationId="{9B4C9A83-AEB7-E542-90BF-C615108C4828}"/>
          </ac:spMkLst>
        </pc:spChg>
        <pc:spChg chg="add del mod">
          <ac:chgData name="Sherissa Pinnock" userId="7b1a1ad8a4975e86" providerId="LiveId" clId="{DE398120-718D-49BA-B3CC-86B1FBF7B97F}" dt="2024-09-27T02:57:46.724" v="2643" actId="478"/>
          <ac:spMkLst>
            <pc:docMk/>
            <pc:sldMk cId="615471837" sldId="266"/>
            <ac:spMk id="7" creationId="{176DD941-C220-F089-60F2-492C93CADCF4}"/>
          </ac:spMkLst>
        </pc:spChg>
        <pc:spChg chg="add mod">
          <ac:chgData name="Sherissa Pinnock" userId="7b1a1ad8a4975e86" providerId="LiveId" clId="{DE398120-718D-49BA-B3CC-86B1FBF7B97F}" dt="2024-09-30T04:00:29.851" v="3771" actId="554"/>
          <ac:spMkLst>
            <pc:docMk/>
            <pc:sldMk cId="615471837" sldId="266"/>
            <ac:spMk id="8" creationId="{5FD2744C-7080-8977-F7AA-E0FF395A44FD}"/>
          </ac:spMkLst>
        </pc:spChg>
        <pc:spChg chg="add mod">
          <ac:chgData name="Sherissa Pinnock" userId="7b1a1ad8a4975e86" providerId="LiveId" clId="{DE398120-718D-49BA-B3CC-86B1FBF7B97F}" dt="2024-09-30T17:55:58.815" v="4990" actId="20577"/>
          <ac:spMkLst>
            <pc:docMk/>
            <pc:sldMk cId="615471837" sldId="266"/>
            <ac:spMk id="10" creationId="{45506C0E-AB8F-F180-D4C1-E15A50A8B498}"/>
          </ac:spMkLst>
        </pc:spChg>
        <pc:spChg chg="add del mod">
          <ac:chgData name="Sherissa Pinnock" userId="7b1a1ad8a4975e86" providerId="LiveId" clId="{DE398120-718D-49BA-B3CC-86B1FBF7B97F}" dt="2024-09-24T00:11:52.381" v="1602" actId="478"/>
          <ac:spMkLst>
            <pc:docMk/>
            <pc:sldMk cId="615471837" sldId="266"/>
            <ac:spMk id="11" creationId="{5ABFC76C-685B-BF4E-AED5-9835B469F015}"/>
          </ac:spMkLst>
        </pc:spChg>
        <pc:spChg chg="add mod">
          <ac:chgData name="Sherissa Pinnock" userId="7b1a1ad8a4975e86" providerId="LiveId" clId="{DE398120-718D-49BA-B3CC-86B1FBF7B97F}" dt="2024-09-30T04:00:29.851" v="3771" actId="554"/>
          <ac:spMkLst>
            <pc:docMk/>
            <pc:sldMk cId="615471837" sldId="266"/>
            <ac:spMk id="14" creationId="{1AB84B23-03B3-A39E-DAE8-2361D43BF5BB}"/>
          </ac:spMkLst>
        </pc:spChg>
        <pc:picChg chg="add del">
          <ac:chgData name="Sherissa Pinnock" userId="7b1a1ad8a4975e86" providerId="LiveId" clId="{DE398120-718D-49BA-B3CC-86B1FBF7B97F}" dt="2024-09-30T03:56:48.351" v="3760" actId="478"/>
          <ac:picMkLst>
            <pc:docMk/>
            <pc:sldMk cId="615471837" sldId="266"/>
            <ac:picMk id="6" creationId="{125AB3D6-5CE8-BD1C-D4CE-E18484662413}"/>
          </ac:picMkLst>
        </pc:picChg>
        <pc:picChg chg="add del mod">
          <ac:chgData name="Sherissa Pinnock" userId="7b1a1ad8a4975e86" providerId="LiveId" clId="{DE398120-718D-49BA-B3CC-86B1FBF7B97F}" dt="2024-09-30T03:56:40.312" v="3758" actId="478"/>
          <ac:picMkLst>
            <pc:docMk/>
            <pc:sldMk cId="615471837" sldId="266"/>
            <ac:picMk id="16" creationId="{2581FF9A-0F9E-8BA1-FFEC-DACFE6983EB6}"/>
          </ac:picMkLst>
        </pc:picChg>
        <pc:picChg chg="add mod">
          <ac:chgData name="Sherissa Pinnock" userId="7b1a1ad8a4975e86" providerId="LiveId" clId="{DE398120-718D-49BA-B3CC-86B1FBF7B97F}" dt="2024-09-30T04:01:05.111" v="3778" actId="1076"/>
          <ac:picMkLst>
            <pc:docMk/>
            <pc:sldMk cId="615471837" sldId="266"/>
            <ac:picMk id="3074" creationId="{551C3FBE-6304-2B41-62E6-711CF01EAB77}"/>
          </ac:picMkLst>
        </pc:picChg>
        <pc:cxnChg chg="add mod">
          <ac:chgData name="Sherissa Pinnock" userId="7b1a1ad8a4975e86" providerId="LiveId" clId="{DE398120-718D-49BA-B3CC-86B1FBF7B97F}" dt="2024-09-22T01:40:07.079" v="1108"/>
          <ac:cxnSpMkLst>
            <pc:docMk/>
            <pc:sldMk cId="615471837" sldId="266"/>
            <ac:cxnSpMk id="5" creationId="{84ACEC27-26C1-0A24-AFC2-9FBD7BC1E1E4}"/>
          </ac:cxnSpMkLst>
        </pc:cxnChg>
        <pc:cxnChg chg="add del mod">
          <ac:chgData name="Sherissa Pinnock" userId="7b1a1ad8a4975e86" providerId="LiveId" clId="{DE398120-718D-49BA-B3CC-86B1FBF7B97F}" dt="2024-09-24T00:12:57.326" v="1614" actId="478"/>
          <ac:cxnSpMkLst>
            <pc:docMk/>
            <pc:sldMk cId="615471837" sldId="266"/>
            <ac:cxnSpMk id="7" creationId="{E8198036-7F3D-1414-166A-AAFE312C64F8}"/>
          </ac:cxnSpMkLst>
        </pc:cxnChg>
        <pc:cxnChg chg="add mod">
          <ac:chgData name="Sherissa Pinnock" userId="7b1a1ad8a4975e86" providerId="LiveId" clId="{DE398120-718D-49BA-B3CC-86B1FBF7B97F}" dt="2024-09-30T04:00:53.668" v="3775" actId="1076"/>
          <ac:cxnSpMkLst>
            <pc:docMk/>
            <pc:sldMk cId="615471837" sldId="266"/>
            <ac:cxnSpMk id="9" creationId="{2AF84E09-7971-98A8-4942-C67259B610C8}"/>
          </ac:cxnSpMkLst>
        </pc:cxnChg>
        <pc:cxnChg chg="add del mod">
          <ac:chgData name="Sherissa Pinnock" userId="7b1a1ad8a4975e86" providerId="LiveId" clId="{DE398120-718D-49BA-B3CC-86B1FBF7B97F}" dt="2024-09-24T00:12:45.397" v="1612" actId="478"/>
          <ac:cxnSpMkLst>
            <pc:docMk/>
            <pc:sldMk cId="615471837" sldId="266"/>
            <ac:cxnSpMk id="9" creationId="{AF3F61F1-ADF8-EB37-C49E-B308505B7C0A}"/>
          </ac:cxnSpMkLst>
        </pc:cxnChg>
        <pc:cxnChg chg="add del mod">
          <ac:chgData name="Sherissa Pinnock" userId="7b1a1ad8a4975e86" providerId="LiveId" clId="{DE398120-718D-49BA-B3CC-86B1FBF7B97F}" dt="2024-09-24T00:12:42.746" v="1610" actId="478"/>
          <ac:cxnSpMkLst>
            <pc:docMk/>
            <pc:sldMk cId="615471837" sldId="266"/>
            <ac:cxnSpMk id="13" creationId="{25E02CF0-5CF0-2536-C327-00769FEF5AA4}"/>
          </ac:cxnSpMkLst>
        </pc:cxnChg>
        <pc:cxnChg chg="add del">
          <ac:chgData name="Sherissa Pinnock" userId="7b1a1ad8a4975e86" providerId="LiveId" clId="{DE398120-718D-49BA-B3CC-86B1FBF7B97F}" dt="2024-09-24T00:21:54.506" v="1830" actId="478"/>
          <ac:cxnSpMkLst>
            <pc:docMk/>
            <pc:sldMk cId="615471837" sldId="266"/>
            <ac:cxnSpMk id="18" creationId="{675019B4-CCD1-E6DC-5BF1-5BCA8B109B07}"/>
          </ac:cxnSpMkLst>
        </pc:cxnChg>
        <pc:cxnChg chg="add mod">
          <ac:chgData name="Sherissa Pinnock" userId="7b1a1ad8a4975e86" providerId="LiveId" clId="{DE398120-718D-49BA-B3CC-86B1FBF7B97F}" dt="2024-09-30T04:00:57.081" v="3776" actId="1076"/>
          <ac:cxnSpMkLst>
            <pc:docMk/>
            <pc:sldMk cId="615471837" sldId="266"/>
            <ac:cxnSpMk id="20" creationId="{1872FF17-F10E-A2DE-B560-3D85990360DA}"/>
          </ac:cxnSpMkLst>
        </pc:cxnChg>
        <pc:cxnChg chg="add del mod">
          <ac:chgData name="Sherissa Pinnock" userId="7b1a1ad8a4975e86" providerId="LiveId" clId="{DE398120-718D-49BA-B3CC-86B1FBF7B97F}" dt="2024-09-30T04:00:59.184" v="3777" actId="478"/>
          <ac:cxnSpMkLst>
            <pc:docMk/>
            <pc:sldMk cId="615471837" sldId="266"/>
            <ac:cxnSpMk id="21" creationId="{DF375801-9877-D64D-342B-513D551E9953}"/>
          </ac:cxnSpMkLst>
        </pc:cxnChg>
      </pc:sldChg>
      <pc:sldChg chg="addSp delSp modSp new mod ord setBg">
        <pc:chgData name="Sherissa Pinnock" userId="7b1a1ad8a4975e86" providerId="LiveId" clId="{DE398120-718D-49BA-B3CC-86B1FBF7B97F}" dt="2024-09-30T15:16:17.713" v="4177" actId="1076"/>
        <pc:sldMkLst>
          <pc:docMk/>
          <pc:sldMk cId="1208316577" sldId="267"/>
        </pc:sldMkLst>
        <pc:spChg chg="mod">
          <ac:chgData name="Sherissa Pinnock" userId="7b1a1ad8a4975e86" providerId="LiveId" clId="{DE398120-718D-49BA-B3CC-86B1FBF7B97F}" dt="2024-09-30T04:54:25.756" v="3901" actId="113"/>
          <ac:spMkLst>
            <pc:docMk/>
            <pc:sldMk cId="1208316577" sldId="267"/>
            <ac:spMk id="2" creationId="{89ADD0B3-D8CA-915E-6DA1-E02CD2049759}"/>
          </ac:spMkLst>
        </pc:spChg>
        <pc:spChg chg="del">
          <ac:chgData name="Sherissa Pinnock" userId="7b1a1ad8a4975e86" providerId="LiveId" clId="{DE398120-718D-49BA-B3CC-86B1FBF7B97F}" dt="2024-09-22T02:16:10.571" v="1117" actId="478"/>
          <ac:spMkLst>
            <pc:docMk/>
            <pc:sldMk cId="1208316577" sldId="267"/>
            <ac:spMk id="3" creationId="{0D3095A5-8488-728F-7C68-66965CA44126}"/>
          </ac:spMkLst>
        </pc:spChg>
        <pc:spChg chg="add mod">
          <ac:chgData name="Sherissa Pinnock" userId="7b1a1ad8a4975e86" providerId="LiveId" clId="{DE398120-718D-49BA-B3CC-86B1FBF7B97F}" dt="2024-09-30T15:16:17.713" v="4177" actId="1076"/>
          <ac:spMkLst>
            <pc:docMk/>
            <pc:sldMk cId="1208316577" sldId="267"/>
            <ac:spMk id="3" creationId="{4713B6E1-7BD6-05C9-F4B5-43C4EEE629BE}"/>
          </ac:spMkLst>
        </pc:spChg>
        <pc:spChg chg="add mod">
          <ac:chgData name="Sherissa Pinnock" userId="7b1a1ad8a4975e86" providerId="LiveId" clId="{DE398120-718D-49BA-B3CC-86B1FBF7B97F}" dt="2024-09-30T13:32:30.857" v="3906" actId="20577"/>
          <ac:spMkLst>
            <pc:docMk/>
            <pc:sldMk cId="1208316577" sldId="267"/>
            <ac:spMk id="4" creationId="{61AC4760-31E8-2757-BD5F-AA57A994EF18}"/>
          </ac:spMkLst>
        </pc:spChg>
        <pc:spChg chg="add mod">
          <ac:chgData name="Sherissa Pinnock" userId="7b1a1ad8a4975e86" providerId="LiveId" clId="{DE398120-718D-49BA-B3CC-86B1FBF7B97F}" dt="2024-09-22T02:25:47.038" v="1190" actId="207"/>
          <ac:spMkLst>
            <pc:docMk/>
            <pc:sldMk cId="1208316577" sldId="267"/>
            <ac:spMk id="5" creationId="{8C914CB2-3AFC-2779-87E2-AFEAF5579E5A}"/>
          </ac:spMkLst>
        </pc:spChg>
        <pc:spChg chg="add mod">
          <ac:chgData name="Sherissa Pinnock" userId="7b1a1ad8a4975e86" providerId="LiveId" clId="{DE398120-718D-49BA-B3CC-86B1FBF7B97F}" dt="2024-09-30T13:50:25.629" v="3959" actId="12788"/>
          <ac:spMkLst>
            <pc:docMk/>
            <pc:sldMk cId="1208316577" sldId="267"/>
            <ac:spMk id="6" creationId="{694D3B51-0518-A4C2-EECC-B72DB30B15E7}"/>
          </ac:spMkLst>
        </pc:spChg>
        <pc:spChg chg="add mod">
          <ac:chgData name="Sherissa Pinnock" userId="7b1a1ad8a4975e86" providerId="LiveId" clId="{DE398120-718D-49BA-B3CC-86B1FBF7B97F}" dt="2024-09-22T02:24:26.040" v="1183" actId="554"/>
          <ac:spMkLst>
            <pc:docMk/>
            <pc:sldMk cId="1208316577" sldId="267"/>
            <ac:spMk id="7" creationId="{0D4BAA1C-E68D-25B0-9879-093F569B007C}"/>
          </ac:spMkLst>
        </pc:spChg>
        <pc:spChg chg="add mod">
          <ac:chgData name="Sherissa Pinnock" userId="7b1a1ad8a4975e86" providerId="LiveId" clId="{DE398120-718D-49BA-B3CC-86B1FBF7B97F}" dt="2024-09-24T00:29:26.548" v="2069" actId="20577"/>
          <ac:spMkLst>
            <pc:docMk/>
            <pc:sldMk cId="1208316577" sldId="267"/>
            <ac:spMk id="8" creationId="{644AD6D4-C73A-61F9-35B5-52317937EB1E}"/>
          </ac:spMkLst>
        </pc:spChg>
        <pc:spChg chg="add mod">
          <ac:chgData name="Sherissa Pinnock" userId="7b1a1ad8a4975e86" providerId="LiveId" clId="{DE398120-718D-49BA-B3CC-86B1FBF7B97F}" dt="2024-09-30T13:37:03.035" v="3938" actId="122"/>
          <ac:spMkLst>
            <pc:docMk/>
            <pc:sldMk cId="1208316577" sldId="267"/>
            <ac:spMk id="9" creationId="{A7661E2C-2557-D904-432A-ED4D2791830E}"/>
          </ac:spMkLst>
        </pc:spChg>
      </pc:sldChg>
      <pc:sldChg chg="addSp modSp new mod ord">
        <pc:chgData name="Sherissa Pinnock" userId="7b1a1ad8a4975e86" providerId="LiveId" clId="{DE398120-718D-49BA-B3CC-86B1FBF7B97F}" dt="2024-10-03T00:15:21.007" v="5964" actId="20577"/>
        <pc:sldMkLst>
          <pc:docMk/>
          <pc:sldMk cId="3151463128" sldId="268"/>
        </pc:sldMkLst>
        <pc:spChg chg="mod">
          <ac:chgData name="Sherissa Pinnock" userId="7b1a1ad8a4975e86" providerId="LiveId" clId="{DE398120-718D-49BA-B3CC-86B1FBF7B97F}" dt="2024-09-23T23:49:04.403" v="1366" actId="207"/>
          <ac:spMkLst>
            <pc:docMk/>
            <pc:sldMk cId="3151463128" sldId="268"/>
            <ac:spMk id="2" creationId="{519980B9-E646-8D43-3DA0-AA440E7D3626}"/>
          </ac:spMkLst>
        </pc:spChg>
        <pc:spChg chg="mod">
          <ac:chgData name="Sherissa Pinnock" userId="7b1a1ad8a4975e86" providerId="LiveId" clId="{DE398120-718D-49BA-B3CC-86B1FBF7B97F}" dt="2024-10-02T23:37:12.282" v="5839" actId="20577"/>
          <ac:spMkLst>
            <pc:docMk/>
            <pc:sldMk cId="3151463128" sldId="268"/>
            <ac:spMk id="3" creationId="{7E685387-91EC-87A6-7A49-DD8AD973C3AE}"/>
          </ac:spMkLst>
        </pc:spChg>
        <pc:spChg chg="add mod">
          <ac:chgData name="Sherissa Pinnock" userId="7b1a1ad8a4975e86" providerId="LiveId" clId="{DE398120-718D-49BA-B3CC-86B1FBF7B97F}" dt="2024-10-03T00:15:21.007" v="5964" actId="20577"/>
          <ac:spMkLst>
            <pc:docMk/>
            <pc:sldMk cId="3151463128" sldId="268"/>
            <ac:spMk id="4" creationId="{5D97DFE5-B265-61F7-5677-C089648873EC}"/>
          </ac:spMkLst>
        </pc:spChg>
        <pc:picChg chg="add mod">
          <ac:chgData name="Sherissa Pinnock" userId="7b1a1ad8a4975e86" providerId="LiveId" clId="{DE398120-718D-49BA-B3CC-86B1FBF7B97F}" dt="2024-10-03T00:09:12.306" v="5958" actId="1076"/>
          <ac:picMkLst>
            <pc:docMk/>
            <pc:sldMk cId="3151463128" sldId="268"/>
            <ac:picMk id="5" creationId="{869DF6F7-D77C-8C3A-FD36-7D7C34804306}"/>
          </ac:picMkLst>
        </pc:picChg>
        <pc:picChg chg="add mod">
          <ac:chgData name="Sherissa Pinnock" userId="7b1a1ad8a4975e86" providerId="LiveId" clId="{DE398120-718D-49BA-B3CC-86B1FBF7B97F}" dt="2024-10-03T00:08:52.563" v="5952" actId="14100"/>
          <ac:picMkLst>
            <pc:docMk/>
            <pc:sldMk cId="3151463128" sldId="268"/>
            <ac:picMk id="1026" creationId="{6FE4743D-8535-C798-4330-6CDDB329745B}"/>
          </ac:picMkLst>
        </pc:picChg>
        <pc:picChg chg="add mod">
          <ac:chgData name="Sherissa Pinnock" userId="7b1a1ad8a4975e86" providerId="LiveId" clId="{DE398120-718D-49BA-B3CC-86B1FBF7B97F}" dt="2024-10-03T00:08:49.721" v="5951" actId="1076"/>
          <ac:picMkLst>
            <pc:docMk/>
            <pc:sldMk cId="3151463128" sldId="268"/>
            <ac:picMk id="4098" creationId="{0E0EB36C-3BEE-AB51-1E3D-CFA7F2453F0C}"/>
          </ac:picMkLst>
        </pc:picChg>
        <pc:picChg chg="add mod">
          <ac:chgData name="Sherissa Pinnock" userId="7b1a1ad8a4975e86" providerId="LiveId" clId="{DE398120-718D-49BA-B3CC-86B1FBF7B97F}" dt="2024-10-03T00:08:57.255" v="5954" actId="1076"/>
          <ac:picMkLst>
            <pc:docMk/>
            <pc:sldMk cId="3151463128" sldId="268"/>
            <ac:picMk id="4100" creationId="{4B4BC9D8-35CA-7184-339D-4C00D3EC4D0B}"/>
          </ac:picMkLst>
        </pc:picChg>
      </pc:sldChg>
      <pc:sldChg chg="addSp delSp modSp new mod ord setBg delAnim modAnim">
        <pc:chgData name="Sherissa Pinnock" userId="7b1a1ad8a4975e86" providerId="LiveId" clId="{DE398120-718D-49BA-B3CC-86B1FBF7B97F}" dt="2024-09-30T23:37:17.145" v="5820" actId="478"/>
        <pc:sldMkLst>
          <pc:docMk/>
          <pc:sldMk cId="158080728" sldId="269"/>
        </pc:sldMkLst>
        <pc:spChg chg="del">
          <ac:chgData name="Sherissa Pinnock" userId="7b1a1ad8a4975e86" providerId="LiveId" clId="{DE398120-718D-49BA-B3CC-86B1FBF7B97F}" dt="2024-09-24T03:26:22.388" v="2315" actId="478"/>
          <ac:spMkLst>
            <pc:docMk/>
            <pc:sldMk cId="158080728" sldId="269"/>
            <ac:spMk id="2" creationId="{BFB3359D-EB77-12CD-9076-A60BDDC5D223}"/>
          </ac:spMkLst>
        </pc:spChg>
        <pc:spChg chg="del">
          <ac:chgData name="Sherissa Pinnock" userId="7b1a1ad8a4975e86" providerId="LiveId" clId="{DE398120-718D-49BA-B3CC-86B1FBF7B97F}" dt="2024-09-24T03:26:25.185" v="2316" actId="478"/>
          <ac:spMkLst>
            <pc:docMk/>
            <pc:sldMk cId="158080728" sldId="269"/>
            <ac:spMk id="3" creationId="{14FB3C0B-9EEE-467E-B469-AE352189F12C}"/>
          </ac:spMkLst>
        </pc:spChg>
        <pc:picChg chg="add del mod">
          <ac:chgData name="Sherissa Pinnock" userId="7b1a1ad8a4975e86" providerId="LiveId" clId="{DE398120-718D-49BA-B3CC-86B1FBF7B97F}" dt="2024-09-30T23:37:17.145" v="5820" actId="478"/>
          <ac:picMkLst>
            <pc:docMk/>
            <pc:sldMk cId="158080728" sldId="269"/>
            <ac:picMk id="2" creationId="{40F02027-F325-EE6D-F164-68E2C627CAF2}"/>
          </ac:picMkLst>
        </pc:picChg>
        <pc:picChg chg="add mod">
          <ac:chgData name="Sherissa Pinnock" userId="7b1a1ad8a4975e86" providerId="LiveId" clId="{DE398120-718D-49BA-B3CC-86B1FBF7B97F}" dt="2024-09-24T03:27:04.651" v="2321" actId="1076"/>
          <ac:picMkLst>
            <pc:docMk/>
            <pc:sldMk cId="158080728" sldId="269"/>
            <ac:picMk id="2050" creationId="{48C15750-9BBB-1152-F095-D1B7F708917B}"/>
          </ac:picMkLst>
        </pc:picChg>
      </pc:sldChg>
      <pc:sldChg chg="addSp delSp modSp new mod setBg">
        <pc:chgData name="Sherissa Pinnock" userId="7b1a1ad8a4975e86" providerId="LiveId" clId="{DE398120-718D-49BA-B3CC-86B1FBF7B97F}" dt="2024-09-24T03:29:34.241" v="2335"/>
        <pc:sldMkLst>
          <pc:docMk/>
          <pc:sldMk cId="2082036426" sldId="270"/>
        </pc:sldMkLst>
        <pc:spChg chg="del">
          <ac:chgData name="Sherissa Pinnock" userId="7b1a1ad8a4975e86" providerId="LiveId" clId="{DE398120-718D-49BA-B3CC-86B1FBF7B97F}" dt="2024-09-24T03:27:27.467" v="2323" actId="478"/>
          <ac:spMkLst>
            <pc:docMk/>
            <pc:sldMk cId="2082036426" sldId="270"/>
            <ac:spMk id="2" creationId="{4827966A-B344-1A04-B710-27D378C10382}"/>
          </ac:spMkLst>
        </pc:spChg>
        <pc:spChg chg="del">
          <ac:chgData name="Sherissa Pinnock" userId="7b1a1ad8a4975e86" providerId="LiveId" clId="{DE398120-718D-49BA-B3CC-86B1FBF7B97F}" dt="2024-09-24T03:27:30.275" v="2324" actId="478"/>
          <ac:spMkLst>
            <pc:docMk/>
            <pc:sldMk cId="2082036426" sldId="270"/>
            <ac:spMk id="3" creationId="{09C61E37-F563-2747-A7DA-7701D31D5410}"/>
          </ac:spMkLst>
        </pc:spChg>
        <pc:spChg chg="add">
          <ac:chgData name="Sherissa Pinnock" userId="7b1a1ad8a4975e86" providerId="LiveId" clId="{DE398120-718D-49BA-B3CC-86B1FBF7B97F}" dt="2024-09-24T03:27:31.732" v="2325"/>
          <ac:spMkLst>
            <pc:docMk/>
            <pc:sldMk cId="2082036426" sldId="270"/>
            <ac:spMk id="4" creationId="{76E2109A-F3C1-35DE-D480-687F774D95E0}"/>
          </ac:spMkLst>
        </pc:spChg>
        <pc:spChg chg="add del">
          <ac:chgData name="Sherissa Pinnock" userId="7b1a1ad8a4975e86" providerId="LiveId" clId="{DE398120-718D-49BA-B3CC-86B1FBF7B97F}" dt="2024-09-24T03:27:35.810" v="2327" actId="478"/>
          <ac:spMkLst>
            <pc:docMk/>
            <pc:sldMk cId="2082036426" sldId="270"/>
            <ac:spMk id="5" creationId="{B0593303-6822-A557-81AF-6C8BA38B19D2}"/>
          </ac:spMkLst>
        </pc:spChg>
        <pc:spChg chg="add del mod">
          <ac:chgData name="Sherissa Pinnock" userId="7b1a1ad8a4975e86" providerId="LiveId" clId="{DE398120-718D-49BA-B3CC-86B1FBF7B97F}" dt="2024-09-24T03:27:49.242" v="2330" actId="478"/>
          <ac:spMkLst>
            <pc:docMk/>
            <pc:sldMk cId="2082036426" sldId="270"/>
            <ac:spMk id="6" creationId="{45646258-C3BA-3913-EA08-10E6BA4B2D7E}"/>
          </ac:spMkLst>
        </pc:spChg>
        <pc:spChg chg="add del">
          <ac:chgData name="Sherissa Pinnock" userId="7b1a1ad8a4975e86" providerId="LiveId" clId="{DE398120-718D-49BA-B3CC-86B1FBF7B97F}" dt="2024-09-24T03:28:16.343" v="2332" actId="478"/>
          <ac:spMkLst>
            <pc:docMk/>
            <pc:sldMk cId="2082036426" sldId="270"/>
            <ac:spMk id="7" creationId="{EB71D758-638A-D4A8-B20E-05D7A386865A}"/>
          </ac:spMkLst>
        </pc:spChg>
        <pc:picChg chg="add mod">
          <ac:chgData name="Sherissa Pinnock" userId="7b1a1ad8a4975e86" providerId="LiveId" clId="{DE398120-718D-49BA-B3CC-86B1FBF7B97F}" dt="2024-09-24T03:29:34.241" v="2335"/>
          <ac:picMkLst>
            <pc:docMk/>
            <pc:sldMk cId="2082036426" sldId="270"/>
            <ac:picMk id="3082" creationId="{70971869-AC91-E057-DE53-E78A82F4AC76}"/>
          </ac:picMkLst>
        </pc:picChg>
      </pc:sldChg>
      <pc:sldChg chg="addSp modSp new mod setBg">
        <pc:chgData name="Sherissa Pinnock" userId="7b1a1ad8a4975e86" providerId="LiveId" clId="{DE398120-718D-49BA-B3CC-86B1FBF7B97F}" dt="2024-10-03T00:16:05.245" v="5989" actId="1076"/>
        <pc:sldMkLst>
          <pc:docMk/>
          <pc:sldMk cId="3824057073" sldId="271"/>
        </pc:sldMkLst>
        <pc:spChg chg="mod">
          <ac:chgData name="Sherissa Pinnock" userId="7b1a1ad8a4975e86" providerId="LiveId" clId="{DE398120-718D-49BA-B3CC-86B1FBF7B97F}" dt="2024-09-27T02:23:40.043" v="2359" actId="1076"/>
          <ac:spMkLst>
            <pc:docMk/>
            <pc:sldMk cId="3824057073" sldId="271"/>
            <ac:spMk id="2" creationId="{94843472-88D1-93E6-468D-EE219A17B48F}"/>
          </ac:spMkLst>
        </pc:spChg>
        <pc:spChg chg="mod">
          <ac:chgData name="Sherissa Pinnock" userId="7b1a1ad8a4975e86" providerId="LiveId" clId="{DE398120-718D-49BA-B3CC-86B1FBF7B97F}" dt="2024-09-28T22:54:39.674" v="2683" actId="5793"/>
          <ac:spMkLst>
            <pc:docMk/>
            <pc:sldMk cId="3824057073" sldId="271"/>
            <ac:spMk id="3" creationId="{584B13FD-DCDC-763F-3FA3-6AFD5640DFED}"/>
          </ac:spMkLst>
        </pc:spChg>
        <pc:spChg chg="add mod">
          <ac:chgData name="Sherissa Pinnock" userId="7b1a1ad8a4975e86" providerId="LiveId" clId="{DE398120-718D-49BA-B3CC-86B1FBF7B97F}" dt="2024-09-27T02:30:00.159" v="2476" actId="1076"/>
          <ac:spMkLst>
            <pc:docMk/>
            <pc:sldMk cId="3824057073" sldId="271"/>
            <ac:spMk id="4" creationId="{BB621F71-7FE4-97C5-A77C-1E1A0D3307F6}"/>
          </ac:spMkLst>
        </pc:spChg>
        <pc:spChg chg="add mod">
          <ac:chgData name="Sherissa Pinnock" userId="7b1a1ad8a4975e86" providerId="LiveId" clId="{DE398120-718D-49BA-B3CC-86B1FBF7B97F}" dt="2024-10-03T00:16:05.245" v="5989" actId="1076"/>
          <ac:spMkLst>
            <pc:docMk/>
            <pc:sldMk cId="3824057073" sldId="271"/>
            <ac:spMk id="5" creationId="{6A7B14C2-025F-D0C8-C35D-60312F518291}"/>
          </ac:spMkLst>
        </pc:spChg>
      </pc:sldChg>
      <pc:sldChg chg="delSp modSp new del mod">
        <pc:chgData name="Sherissa Pinnock" userId="7b1a1ad8a4975e86" providerId="LiveId" clId="{DE398120-718D-49BA-B3CC-86B1FBF7B97F}" dt="2024-09-30T04:42:06.025" v="3873" actId="47"/>
        <pc:sldMkLst>
          <pc:docMk/>
          <pc:sldMk cId="1562922070" sldId="272"/>
        </pc:sldMkLst>
        <pc:spChg chg="del">
          <ac:chgData name="Sherissa Pinnock" userId="7b1a1ad8a4975e86" providerId="LiveId" clId="{DE398120-718D-49BA-B3CC-86B1FBF7B97F}" dt="2024-09-27T02:32:12.261" v="2480" actId="478"/>
          <ac:spMkLst>
            <pc:docMk/>
            <pc:sldMk cId="1562922070" sldId="272"/>
            <ac:spMk id="2" creationId="{A0B820E5-82D3-8B83-5124-0FAC103F695C}"/>
          </ac:spMkLst>
        </pc:spChg>
        <pc:spChg chg="mod">
          <ac:chgData name="Sherissa Pinnock" userId="7b1a1ad8a4975e86" providerId="LiveId" clId="{DE398120-718D-49BA-B3CC-86B1FBF7B97F}" dt="2024-09-27T02:41:19.396" v="2575" actId="20577"/>
          <ac:spMkLst>
            <pc:docMk/>
            <pc:sldMk cId="1562922070" sldId="272"/>
            <ac:spMk id="3" creationId="{7C3BF62B-B8CE-52C3-45BE-2FBD89B05A1E}"/>
          </ac:spMkLst>
        </pc:spChg>
      </pc:sldChg>
      <pc:sldChg chg="addSp delSp modSp new mod setBg modNotesTx">
        <pc:chgData name="Sherissa Pinnock" userId="7b1a1ad8a4975e86" providerId="LiveId" clId="{DE398120-718D-49BA-B3CC-86B1FBF7B97F}" dt="2024-09-30T03:43:49.747" v="3746" actId="20577"/>
        <pc:sldMkLst>
          <pc:docMk/>
          <pc:sldMk cId="817659976" sldId="273"/>
        </pc:sldMkLst>
        <pc:spChg chg="mod ord">
          <ac:chgData name="Sherissa Pinnock" userId="7b1a1ad8a4975e86" providerId="LiveId" clId="{DE398120-718D-49BA-B3CC-86B1FBF7B97F}" dt="2024-09-30T03:31:43.023" v="3673" actId="207"/>
          <ac:spMkLst>
            <pc:docMk/>
            <pc:sldMk cId="817659976" sldId="273"/>
            <ac:spMk id="2" creationId="{D89221B6-517E-3BCB-51E4-7467D1438A7A}"/>
          </ac:spMkLst>
        </pc:spChg>
        <pc:spChg chg="add del mod">
          <ac:chgData name="Sherissa Pinnock" userId="7b1a1ad8a4975e86" providerId="LiveId" clId="{DE398120-718D-49BA-B3CC-86B1FBF7B97F}" dt="2024-09-30T03:28:06.168" v="3613"/>
          <ac:spMkLst>
            <pc:docMk/>
            <pc:sldMk cId="817659976" sldId="273"/>
            <ac:spMk id="3" creationId="{A688526B-7095-2C32-B50B-5431ADA9089F}"/>
          </ac:spMkLst>
        </pc:spChg>
        <pc:spChg chg="add mod">
          <ac:chgData name="Sherissa Pinnock" userId="7b1a1ad8a4975e86" providerId="LiveId" clId="{DE398120-718D-49BA-B3CC-86B1FBF7B97F}" dt="2024-09-28T22:48:53.124" v="2655"/>
          <ac:spMkLst>
            <pc:docMk/>
            <pc:sldMk cId="817659976" sldId="273"/>
            <ac:spMk id="4" creationId="{88B60AAD-BBD0-CF10-355E-C1E24102C014}"/>
          </ac:spMkLst>
        </pc:spChg>
        <pc:spChg chg="add del mod">
          <ac:chgData name="Sherissa Pinnock" userId="7b1a1ad8a4975e86" providerId="LiveId" clId="{DE398120-718D-49BA-B3CC-86B1FBF7B97F}" dt="2024-09-30T03:31:22.042" v="3672" actId="26606"/>
          <ac:spMkLst>
            <pc:docMk/>
            <pc:sldMk cId="817659976" sldId="273"/>
            <ac:spMk id="4" creationId="{EC771AF9-A9E9-1B5F-C541-ADCADBCE5FF5}"/>
          </ac:spMkLst>
        </pc:spChg>
        <pc:spChg chg="add del mod">
          <ac:chgData name="Sherissa Pinnock" userId="7b1a1ad8a4975e86" providerId="LiveId" clId="{DE398120-718D-49BA-B3CC-86B1FBF7B97F}" dt="2024-09-30T03:28:45.035" v="3657" actId="478"/>
          <ac:spMkLst>
            <pc:docMk/>
            <pc:sldMk cId="817659976" sldId="273"/>
            <ac:spMk id="5" creationId="{03CF900E-A936-CABD-3866-80ADB9F3BA1D}"/>
          </ac:spMkLst>
        </pc:spChg>
        <pc:spChg chg="add del">
          <ac:chgData name="Sherissa Pinnock" userId="7b1a1ad8a4975e86" providerId="LiveId" clId="{DE398120-718D-49BA-B3CC-86B1FBF7B97F}" dt="2024-09-30T03:31:22.036" v="3671" actId="26606"/>
          <ac:spMkLst>
            <pc:docMk/>
            <pc:sldMk cId="817659976" sldId="273"/>
            <ac:spMk id="1035" creationId="{19F9BF86-FE94-4517-B97D-026C7515E589}"/>
          </ac:spMkLst>
        </pc:spChg>
        <pc:spChg chg="add del">
          <ac:chgData name="Sherissa Pinnock" userId="7b1a1ad8a4975e86" providerId="LiveId" clId="{DE398120-718D-49BA-B3CC-86B1FBF7B97F}" dt="2024-09-30T03:31:22.036" v="3671" actId="26606"/>
          <ac:spMkLst>
            <pc:docMk/>
            <pc:sldMk cId="817659976" sldId="273"/>
            <ac:spMk id="1037" creationId="{F7C2A816-955C-4079-AAAB-066EBD44186B}"/>
          </ac:spMkLst>
        </pc:spChg>
        <pc:spChg chg="add">
          <ac:chgData name="Sherissa Pinnock" userId="7b1a1ad8a4975e86" providerId="LiveId" clId="{DE398120-718D-49BA-B3CC-86B1FBF7B97F}" dt="2024-09-30T03:31:22.042" v="3672" actId="26606"/>
          <ac:spMkLst>
            <pc:docMk/>
            <pc:sldMk cId="817659976" sldId="273"/>
            <ac:spMk id="1039" creationId="{368F9D89-54B8-41F8-8839-49992D645882}"/>
          </ac:spMkLst>
        </pc:spChg>
        <pc:spChg chg="add mod">
          <ac:chgData name="Sherissa Pinnock" userId="7b1a1ad8a4975e86" providerId="LiveId" clId="{DE398120-718D-49BA-B3CC-86B1FBF7B97F}" dt="2024-09-30T03:43:49.747" v="3746" actId="20577"/>
          <ac:spMkLst>
            <pc:docMk/>
            <pc:sldMk cId="817659976" sldId="273"/>
            <ac:spMk id="1040" creationId="{EC771AF9-A9E9-1B5F-C541-ADCADBCE5FF5}"/>
          </ac:spMkLst>
        </pc:spChg>
        <pc:picChg chg="add del mod">
          <ac:chgData name="Sherissa Pinnock" userId="7b1a1ad8a4975e86" providerId="LiveId" clId="{DE398120-718D-49BA-B3CC-86B1FBF7B97F}" dt="2024-09-30T03:29:38.481" v="3662" actId="478"/>
          <ac:picMkLst>
            <pc:docMk/>
            <pc:sldMk cId="817659976" sldId="273"/>
            <ac:picMk id="1026" creationId="{50252387-7E37-DFBC-8A22-A4FCA477B9CB}"/>
          </ac:picMkLst>
        </pc:picChg>
        <pc:picChg chg="add del mod">
          <ac:chgData name="Sherissa Pinnock" userId="7b1a1ad8a4975e86" providerId="LiveId" clId="{DE398120-718D-49BA-B3CC-86B1FBF7B97F}" dt="2024-09-30T03:31:01.899" v="3668" actId="478"/>
          <ac:picMkLst>
            <pc:docMk/>
            <pc:sldMk cId="817659976" sldId="273"/>
            <ac:picMk id="1028" creationId="{CC166A15-6FE9-5C89-1908-CDCF64EFD1DC}"/>
          </ac:picMkLst>
        </pc:picChg>
        <pc:picChg chg="add mod">
          <ac:chgData name="Sherissa Pinnock" userId="7b1a1ad8a4975e86" providerId="LiveId" clId="{DE398120-718D-49BA-B3CC-86B1FBF7B97F}" dt="2024-09-30T03:32:08.436" v="3677" actId="1076"/>
          <ac:picMkLst>
            <pc:docMk/>
            <pc:sldMk cId="817659976" sldId="273"/>
            <ac:picMk id="1030" creationId="{2027D9EE-3512-2F35-A8A1-39F3E41FCC96}"/>
          </ac:picMkLst>
        </pc:picChg>
      </pc:sldChg>
      <pc:sldChg chg="addSp delSp modSp new mod setBg modAnim">
        <pc:chgData name="Sherissa Pinnock" userId="7b1a1ad8a4975e86" providerId="LiveId" clId="{DE398120-718D-49BA-B3CC-86B1FBF7B97F}" dt="2024-09-30T16:12:37.422" v="4291" actId="20577"/>
        <pc:sldMkLst>
          <pc:docMk/>
          <pc:sldMk cId="2180899173" sldId="274"/>
        </pc:sldMkLst>
        <pc:spChg chg="mod">
          <ac:chgData name="Sherissa Pinnock" userId="7b1a1ad8a4975e86" providerId="LiveId" clId="{DE398120-718D-49BA-B3CC-86B1FBF7B97F}" dt="2024-09-28T22:56:02.522" v="2729" actId="113"/>
          <ac:spMkLst>
            <pc:docMk/>
            <pc:sldMk cId="2180899173" sldId="274"/>
            <ac:spMk id="2" creationId="{BA3B632E-77D9-3287-B3BB-5914C11FEB97}"/>
          </ac:spMkLst>
        </pc:spChg>
        <pc:spChg chg="del">
          <ac:chgData name="Sherissa Pinnock" userId="7b1a1ad8a4975e86" providerId="LiveId" clId="{DE398120-718D-49BA-B3CC-86B1FBF7B97F}" dt="2024-09-28T22:56:13.554" v="2730" actId="478"/>
          <ac:spMkLst>
            <pc:docMk/>
            <pc:sldMk cId="2180899173" sldId="274"/>
            <ac:spMk id="3" creationId="{780C6E8B-B4E6-D22B-E566-F8D83A54E409}"/>
          </ac:spMkLst>
        </pc:spChg>
        <pc:spChg chg="add mod">
          <ac:chgData name="Sherissa Pinnock" userId="7b1a1ad8a4975e86" providerId="LiveId" clId="{DE398120-718D-49BA-B3CC-86B1FBF7B97F}" dt="2024-09-28T23:19:31.959" v="3389" actId="207"/>
          <ac:spMkLst>
            <pc:docMk/>
            <pc:sldMk cId="2180899173" sldId="274"/>
            <ac:spMk id="8" creationId="{1139BE80-5409-27E8-9B01-F70BA9A12A19}"/>
          </ac:spMkLst>
        </pc:spChg>
        <pc:spChg chg="add del mod">
          <ac:chgData name="Sherissa Pinnock" userId="7b1a1ad8a4975e86" providerId="LiveId" clId="{DE398120-718D-49BA-B3CC-86B1FBF7B97F}" dt="2024-09-28T23:11:49.381" v="3299" actId="404"/>
          <ac:spMkLst>
            <pc:docMk/>
            <pc:sldMk cId="2180899173" sldId="274"/>
            <ac:spMk id="9" creationId="{F46D7F97-6D70-EB59-4D97-B1C8EC2EDA13}"/>
          </ac:spMkLst>
        </pc:spChg>
        <pc:spChg chg="add del mod">
          <ac:chgData name="Sherissa Pinnock" userId="7b1a1ad8a4975e86" providerId="LiveId" clId="{DE398120-718D-49BA-B3CC-86B1FBF7B97F}" dt="2024-09-28T23:12:15.883" v="3307" actId="403"/>
          <ac:spMkLst>
            <pc:docMk/>
            <pc:sldMk cId="2180899173" sldId="274"/>
            <ac:spMk id="10" creationId="{8B93CCCB-8899-E2A5-FE63-DBFE8D27593E}"/>
          </ac:spMkLst>
        </pc:spChg>
        <pc:spChg chg="add mod">
          <ac:chgData name="Sherissa Pinnock" userId="7b1a1ad8a4975e86" providerId="LiveId" clId="{DE398120-718D-49BA-B3CC-86B1FBF7B97F}" dt="2024-09-28T23:18:18.779" v="3384" actId="404"/>
          <ac:spMkLst>
            <pc:docMk/>
            <pc:sldMk cId="2180899173" sldId="274"/>
            <ac:spMk id="11" creationId="{1777DFB2-75AC-1074-BD9A-3951BB3DB431}"/>
          </ac:spMkLst>
        </pc:spChg>
        <pc:spChg chg="add mod">
          <ac:chgData name="Sherissa Pinnock" userId="7b1a1ad8a4975e86" providerId="LiveId" clId="{DE398120-718D-49BA-B3CC-86B1FBF7B97F}" dt="2024-09-28T23:13:03.576" v="3321" actId="403"/>
          <ac:spMkLst>
            <pc:docMk/>
            <pc:sldMk cId="2180899173" sldId="274"/>
            <ac:spMk id="12" creationId="{03974049-D43C-C5EE-DB61-556FAD4B7A00}"/>
          </ac:spMkLst>
        </pc:spChg>
        <pc:spChg chg="add">
          <ac:chgData name="Sherissa Pinnock" userId="7b1a1ad8a4975e86" providerId="LiveId" clId="{DE398120-718D-49BA-B3CC-86B1FBF7B97F}" dt="2024-09-28T23:07:20.972" v="3110"/>
          <ac:spMkLst>
            <pc:docMk/>
            <pc:sldMk cId="2180899173" sldId="274"/>
            <ac:spMk id="13" creationId="{92AB022F-AC7F-F803-1AED-A9BCB5291A86}"/>
          </ac:spMkLst>
        </pc:spChg>
        <pc:spChg chg="add">
          <ac:chgData name="Sherissa Pinnock" userId="7b1a1ad8a4975e86" providerId="LiveId" clId="{DE398120-718D-49BA-B3CC-86B1FBF7B97F}" dt="2024-09-28T23:07:24.951" v="3111"/>
          <ac:spMkLst>
            <pc:docMk/>
            <pc:sldMk cId="2180899173" sldId="274"/>
            <ac:spMk id="14" creationId="{097F6F66-A0B5-3E49-7C9D-35DF4F6E9207}"/>
          </ac:spMkLst>
        </pc:spChg>
        <pc:spChg chg="add mod">
          <ac:chgData name="Sherissa Pinnock" userId="7b1a1ad8a4975e86" providerId="LiveId" clId="{DE398120-718D-49BA-B3CC-86B1FBF7B97F}" dt="2024-09-30T16:12:37.422" v="4291" actId="20577"/>
          <ac:spMkLst>
            <pc:docMk/>
            <pc:sldMk cId="2180899173" sldId="274"/>
            <ac:spMk id="15" creationId="{CD559AEF-91D8-177B-784C-1B33CFAA6E81}"/>
          </ac:spMkLst>
        </pc:spChg>
        <pc:spChg chg="add">
          <ac:chgData name="Sherissa Pinnock" userId="7b1a1ad8a4975e86" providerId="LiveId" clId="{DE398120-718D-49BA-B3CC-86B1FBF7B97F}" dt="2024-09-28T23:15:41.946" v="3365"/>
          <ac:spMkLst>
            <pc:docMk/>
            <pc:sldMk cId="2180899173" sldId="274"/>
            <ac:spMk id="16" creationId="{05075CAD-B250-808A-66AE-F13036F68ED1}"/>
          </ac:spMkLst>
        </pc:spChg>
        <pc:cxnChg chg="add del">
          <ac:chgData name="Sherissa Pinnock" userId="7b1a1ad8a4975e86" providerId="LiveId" clId="{DE398120-718D-49BA-B3CC-86B1FBF7B97F}" dt="2024-09-28T22:56:25.452" v="2732" actId="478"/>
          <ac:cxnSpMkLst>
            <pc:docMk/>
            <pc:sldMk cId="2180899173" sldId="274"/>
            <ac:cxnSpMk id="5" creationId="{08CBFEF2-6C64-1B6A-C7C8-9ED4D4C85C14}"/>
          </ac:cxnSpMkLst>
        </pc:cxnChg>
        <pc:cxnChg chg="add mod">
          <ac:chgData name="Sherissa Pinnock" userId="7b1a1ad8a4975e86" providerId="LiveId" clId="{DE398120-718D-49BA-B3CC-86B1FBF7B97F}" dt="2024-09-28T23:13:32.443" v="3323" actId="1076"/>
          <ac:cxnSpMkLst>
            <pc:docMk/>
            <pc:sldMk cId="2180899173" sldId="274"/>
            <ac:cxnSpMk id="7" creationId="{ED74028A-A218-C509-5697-F3AB1C266A3A}"/>
          </ac:cxnSpMkLst>
        </pc:cxnChg>
      </pc:sldChg>
      <pc:sldChg chg="addSp delSp modSp new mod setBg">
        <pc:chgData name="Sherissa Pinnock" userId="7b1a1ad8a4975e86" providerId="LiveId" clId="{DE398120-718D-49BA-B3CC-86B1FBF7B97F}" dt="2024-09-30T15:15:11.186" v="4168" actId="122"/>
        <pc:sldMkLst>
          <pc:docMk/>
          <pc:sldMk cId="1688120278" sldId="275"/>
        </pc:sldMkLst>
        <pc:spChg chg="del">
          <ac:chgData name="Sherissa Pinnock" userId="7b1a1ad8a4975e86" providerId="LiveId" clId="{DE398120-718D-49BA-B3CC-86B1FBF7B97F}" dt="2024-09-30T04:26:30.441" v="3798" actId="478"/>
          <ac:spMkLst>
            <pc:docMk/>
            <pc:sldMk cId="1688120278" sldId="275"/>
            <ac:spMk id="2" creationId="{4A3E1827-4F53-854F-9A4E-AF16C5DCA77E}"/>
          </ac:spMkLst>
        </pc:spChg>
        <pc:spChg chg="add del mod">
          <ac:chgData name="Sherissa Pinnock" userId="7b1a1ad8a4975e86" providerId="LiveId" clId="{DE398120-718D-49BA-B3CC-86B1FBF7B97F}" dt="2024-09-30T15:15:11.186" v="4168" actId="122"/>
          <ac:spMkLst>
            <pc:docMk/>
            <pc:sldMk cId="1688120278" sldId="275"/>
            <ac:spMk id="3" creationId="{EFD0D70C-BEBD-6E2C-FD6E-36ED40B6C243}"/>
          </ac:spMkLst>
        </pc:spChg>
        <pc:spChg chg="add del">
          <ac:chgData name="Sherissa Pinnock" userId="7b1a1ad8a4975e86" providerId="LiveId" clId="{DE398120-718D-49BA-B3CC-86B1FBF7B97F}" dt="2024-09-30T04:27:10.010" v="3825" actId="26606"/>
          <ac:spMkLst>
            <pc:docMk/>
            <pc:sldMk cId="1688120278" sldId="275"/>
            <ac:spMk id="9" creationId="{9B7B6363-B86F-40A3-8902-DFA61F46B949}"/>
          </ac:spMkLst>
        </pc:spChg>
        <pc:spChg chg="add del">
          <ac:chgData name="Sherissa Pinnock" userId="7b1a1ad8a4975e86" providerId="LiveId" clId="{DE398120-718D-49BA-B3CC-86B1FBF7B97F}" dt="2024-09-30T04:27:14.554" v="3827" actId="26606"/>
          <ac:spMkLst>
            <pc:docMk/>
            <pc:sldMk cId="1688120278" sldId="275"/>
            <ac:spMk id="11" creationId="{9B7B6363-B86F-40A3-8902-DFA61F46B949}"/>
          </ac:spMkLst>
        </pc:spChg>
        <pc:graphicFrameChg chg="add del">
          <ac:chgData name="Sherissa Pinnock" userId="7b1a1ad8a4975e86" providerId="LiveId" clId="{DE398120-718D-49BA-B3CC-86B1FBF7B97F}" dt="2024-09-30T04:27:05.418" v="3823" actId="26606"/>
          <ac:graphicFrameMkLst>
            <pc:docMk/>
            <pc:sldMk cId="1688120278" sldId="275"/>
            <ac:graphicFrameMk id="5" creationId="{0BD9C776-060E-F5B1-54D5-4DCC9279B720}"/>
          </ac:graphicFrameMkLst>
        </pc:graphicFrameChg>
        <pc:graphicFrameChg chg="add del">
          <ac:chgData name="Sherissa Pinnock" userId="7b1a1ad8a4975e86" providerId="LiveId" clId="{DE398120-718D-49BA-B3CC-86B1FBF7B97F}" dt="2024-09-30T04:27:10.010" v="3825" actId="26606"/>
          <ac:graphicFrameMkLst>
            <pc:docMk/>
            <pc:sldMk cId="1688120278" sldId="275"/>
            <ac:graphicFrameMk id="7" creationId="{B8071B4D-8AD3-E9D1-2EE2-17173170F730}"/>
          </ac:graphicFrameMkLst>
        </pc:graphicFrameChg>
        <pc:graphicFrameChg chg="add del">
          <ac:chgData name="Sherissa Pinnock" userId="7b1a1ad8a4975e86" providerId="LiveId" clId="{DE398120-718D-49BA-B3CC-86B1FBF7B97F}" dt="2024-09-30T04:27:14.554" v="3827" actId="26606"/>
          <ac:graphicFrameMkLst>
            <pc:docMk/>
            <pc:sldMk cId="1688120278" sldId="275"/>
            <ac:graphicFrameMk id="12" creationId="{BD5BD744-CA0F-8F3E-D766-6724773FA6F8}"/>
          </ac:graphicFrameMkLst>
        </pc:graphicFrameChg>
        <pc:cxnChg chg="add del mod">
          <ac:chgData name="Sherissa Pinnock" userId="7b1a1ad8a4975e86" providerId="LiveId" clId="{DE398120-718D-49BA-B3CC-86B1FBF7B97F}" dt="2024-09-30T04:29:26.745" v="3847" actId="478"/>
          <ac:cxnSpMkLst>
            <pc:docMk/>
            <pc:sldMk cId="1688120278" sldId="275"/>
            <ac:cxnSpMk id="4" creationId="{30F38636-63EB-D05F-F2CF-82C711B6DC5A}"/>
          </ac:cxnSpMkLst>
        </pc:cxnChg>
        <pc:cxnChg chg="add mod">
          <ac:chgData name="Sherissa Pinnock" userId="7b1a1ad8a4975e86" providerId="LiveId" clId="{DE398120-718D-49BA-B3CC-86B1FBF7B97F}" dt="2024-09-30T04:30:47.693" v="3860" actId="1076"/>
          <ac:cxnSpMkLst>
            <pc:docMk/>
            <pc:sldMk cId="1688120278" sldId="275"/>
            <ac:cxnSpMk id="6" creationId="{EC05BE01-A7C7-E1B8-B5F9-40C433C54584}"/>
          </ac:cxnSpMkLst>
        </pc:cxnChg>
      </pc:sldChg>
      <pc:sldChg chg="addSp delSp modSp new mod setBg">
        <pc:chgData name="Sherissa Pinnock" userId="7b1a1ad8a4975e86" providerId="LiveId" clId="{DE398120-718D-49BA-B3CC-86B1FBF7B97F}" dt="2024-10-02T23:38:30.343" v="5845" actId="1076"/>
        <pc:sldMkLst>
          <pc:docMk/>
          <pc:sldMk cId="470084086" sldId="276"/>
        </pc:sldMkLst>
        <pc:spChg chg="mod">
          <ac:chgData name="Sherissa Pinnock" userId="7b1a1ad8a4975e86" providerId="LiveId" clId="{DE398120-718D-49BA-B3CC-86B1FBF7B97F}" dt="2024-09-30T04:49:13.550" v="3900" actId="122"/>
          <ac:spMkLst>
            <pc:docMk/>
            <pc:sldMk cId="470084086" sldId="276"/>
            <ac:spMk id="2" creationId="{DFEE5AA3-D082-1FE4-FBE2-88844785F864}"/>
          </ac:spMkLst>
        </pc:spChg>
        <pc:spChg chg="del">
          <ac:chgData name="Sherissa Pinnock" userId="7b1a1ad8a4975e86" providerId="LiveId" clId="{DE398120-718D-49BA-B3CC-86B1FBF7B97F}" dt="2024-09-30T16:12:52.078" v="4292" actId="478"/>
          <ac:spMkLst>
            <pc:docMk/>
            <pc:sldMk cId="470084086" sldId="276"/>
            <ac:spMk id="3" creationId="{4053000A-19AF-5F1E-2B6B-B2B9F6F132B9}"/>
          </ac:spMkLst>
        </pc:spChg>
        <pc:spChg chg="add mod">
          <ac:chgData name="Sherissa Pinnock" userId="7b1a1ad8a4975e86" providerId="LiveId" clId="{DE398120-718D-49BA-B3CC-86B1FBF7B97F}" dt="2024-10-02T23:38:21.440" v="5844" actId="1076"/>
          <ac:spMkLst>
            <pc:docMk/>
            <pc:sldMk cId="470084086" sldId="276"/>
            <ac:spMk id="7" creationId="{E62E0562-DDC0-EFD4-A774-7F8F39ED6496}"/>
          </ac:spMkLst>
        </pc:spChg>
        <pc:spChg chg="add mod">
          <ac:chgData name="Sherissa Pinnock" userId="7b1a1ad8a4975e86" providerId="LiveId" clId="{DE398120-718D-49BA-B3CC-86B1FBF7B97F}" dt="2024-10-02T23:38:30.343" v="5845" actId="1076"/>
          <ac:spMkLst>
            <pc:docMk/>
            <pc:sldMk cId="470084086" sldId="276"/>
            <ac:spMk id="8" creationId="{E1E12FFD-8E55-F18D-AD9A-0AE3F270E606}"/>
          </ac:spMkLst>
        </pc:spChg>
        <pc:picChg chg="add mod">
          <ac:chgData name="Sherissa Pinnock" userId="7b1a1ad8a4975e86" providerId="LiveId" clId="{DE398120-718D-49BA-B3CC-86B1FBF7B97F}" dt="2024-10-02T23:38:00.059" v="5841" actId="1076"/>
          <ac:picMkLst>
            <pc:docMk/>
            <pc:sldMk cId="470084086" sldId="276"/>
            <ac:picMk id="5" creationId="{FF26EEDB-8235-5210-DE38-957129DB201E}"/>
          </ac:picMkLst>
        </pc:picChg>
        <pc:picChg chg="add mod modCrop">
          <ac:chgData name="Sherissa Pinnock" userId="7b1a1ad8a4975e86" providerId="LiveId" clId="{DE398120-718D-49BA-B3CC-86B1FBF7B97F}" dt="2024-10-02T23:38:00.059" v="5841" actId="1076"/>
          <ac:picMkLst>
            <pc:docMk/>
            <pc:sldMk cId="470084086" sldId="276"/>
            <ac:picMk id="6" creationId="{DE157E3C-D0DB-AC14-F82F-6AAB092D20EE}"/>
          </ac:picMkLst>
        </pc:picChg>
      </pc:sldChg>
      <pc:sldChg chg="addSp modSp new mod ord setBg">
        <pc:chgData name="Sherissa Pinnock" userId="7b1a1ad8a4975e86" providerId="LiveId" clId="{DE398120-718D-49BA-B3CC-86B1FBF7B97F}" dt="2024-09-30T19:49:48.278" v="5676" actId="20577"/>
        <pc:sldMkLst>
          <pc:docMk/>
          <pc:sldMk cId="2818936127" sldId="277"/>
        </pc:sldMkLst>
        <pc:spChg chg="mod">
          <ac:chgData name="Sherissa Pinnock" userId="7b1a1ad8a4975e86" providerId="LiveId" clId="{DE398120-718D-49BA-B3CC-86B1FBF7B97F}" dt="2024-09-30T14:32:25.362" v="3992" actId="1076"/>
          <ac:spMkLst>
            <pc:docMk/>
            <pc:sldMk cId="2818936127" sldId="277"/>
            <ac:spMk id="2" creationId="{BE8F92EF-F6F9-F932-704A-8C56B6EED37D}"/>
          </ac:spMkLst>
        </pc:spChg>
        <pc:spChg chg="mod">
          <ac:chgData name="Sherissa Pinnock" userId="7b1a1ad8a4975e86" providerId="LiveId" clId="{DE398120-718D-49BA-B3CC-86B1FBF7B97F}" dt="2024-09-30T14:55:15.011" v="4105" actId="20577"/>
          <ac:spMkLst>
            <pc:docMk/>
            <pc:sldMk cId="2818936127" sldId="277"/>
            <ac:spMk id="3" creationId="{5A2A401E-2731-83CE-DA19-6587400AEFEB}"/>
          </ac:spMkLst>
        </pc:spChg>
        <pc:spChg chg="add mod">
          <ac:chgData name="Sherissa Pinnock" userId="7b1a1ad8a4975e86" providerId="LiveId" clId="{DE398120-718D-49BA-B3CC-86B1FBF7B97F}" dt="2024-09-30T14:31:42.915" v="3964" actId="1076"/>
          <ac:spMkLst>
            <pc:docMk/>
            <pc:sldMk cId="2818936127" sldId="277"/>
            <ac:spMk id="4" creationId="{82DBDF8E-F64E-E632-FD7F-499B8D2306CF}"/>
          </ac:spMkLst>
        </pc:spChg>
        <pc:spChg chg="add mod">
          <ac:chgData name="Sherissa Pinnock" userId="7b1a1ad8a4975e86" providerId="LiveId" clId="{DE398120-718D-49BA-B3CC-86B1FBF7B97F}" dt="2024-09-30T14:31:51.269" v="3966" actId="1076"/>
          <ac:spMkLst>
            <pc:docMk/>
            <pc:sldMk cId="2818936127" sldId="277"/>
            <ac:spMk id="5" creationId="{E9E5785E-C315-9D79-3184-E18885FAF39A}"/>
          </ac:spMkLst>
        </pc:spChg>
        <pc:spChg chg="add mod">
          <ac:chgData name="Sherissa Pinnock" userId="7b1a1ad8a4975e86" providerId="LiveId" clId="{DE398120-718D-49BA-B3CC-86B1FBF7B97F}" dt="2024-09-30T19:49:48.278" v="5676" actId="20577"/>
          <ac:spMkLst>
            <pc:docMk/>
            <pc:sldMk cId="2818936127" sldId="277"/>
            <ac:spMk id="6" creationId="{EEF7C9D8-D86D-58B0-8E86-526E5104D2D3}"/>
          </ac:spMkLst>
        </pc:spChg>
      </pc:sldChg>
      <pc:sldChg chg="addSp delSp modSp new mod">
        <pc:chgData name="Sherissa Pinnock" userId="7b1a1ad8a4975e86" providerId="LiveId" clId="{DE398120-718D-49BA-B3CC-86B1FBF7B97F}" dt="2024-09-30T15:09:45.264" v="4166" actId="1076"/>
        <pc:sldMkLst>
          <pc:docMk/>
          <pc:sldMk cId="53403263" sldId="278"/>
        </pc:sldMkLst>
        <pc:spChg chg="del">
          <ac:chgData name="Sherissa Pinnock" userId="7b1a1ad8a4975e86" providerId="LiveId" clId="{DE398120-718D-49BA-B3CC-86B1FBF7B97F}" dt="2024-09-30T15:07:41.312" v="4150" actId="478"/>
          <ac:spMkLst>
            <pc:docMk/>
            <pc:sldMk cId="53403263" sldId="278"/>
            <ac:spMk id="2" creationId="{AD90BEE6-CB1D-CB81-CB95-38E8476564F6}"/>
          </ac:spMkLst>
        </pc:spChg>
        <pc:spChg chg="del mod">
          <ac:chgData name="Sherissa Pinnock" userId="7b1a1ad8a4975e86" providerId="LiveId" clId="{DE398120-718D-49BA-B3CC-86B1FBF7B97F}" dt="2024-09-30T15:07:38.960" v="4149" actId="478"/>
          <ac:spMkLst>
            <pc:docMk/>
            <pc:sldMk cId="53403263" sldId="278"/>
            <ac:spMk id="3" creationId="{1BAE5193-469C-34D7-00F1-91FECEF29C9B}"/>
          </ac:spMkLst>
        </pc:spChg>
        <pc:picChg chg="add mod">
          <ac:chgData name="Sherissa Pinnock" userId="7b1a1ad8a4975e86" providerId="LiveId" clId="{DE398120-718D-49BA-B3CC-86B1FBF7B97F}" dt="2024-09-30T15:09:45.264" v="4166" actId="1076"/>
          <ac:picMkLst>
            <pc:docMk/>
            <pc:sldMk cId="53403263" sldId="278"/>
            <ac:picMk id="5" creationId="{B9742022-6EED-0F40-9039-601B153D5CDD}"/>
          </ac:picMkLst>
        </pc:picChg>
        <pc:picChg chg="add mod modCrop">
          <ac:chgData name="Sherissa Pinnock" userId="7b1a1ad8a4975e86" providerId="LiveId" clId="{DE398120-718D-49BA-B3CC-86B1FBF7B97F}" dt="2024-09-30T15:09:27.834" v="4164" actId="1076"/>
          <ac:picMkLst>
            <pc:docMk/>
            <pc:sldMk cId="53403263" sldId="278"/>
            <ac:picMk id="7" creationId="{4BF34BC4-60E5-038F-32CD-9ED041B90056}"/>
          </ac:picMkLst>
        </pc:picChg>
      </pc:sldChg>
      <pc:sldChg chg="addSp delSp modSp new del mod">
        <pc:chgData name="Sherissa Pinnock" userId="7b1a1ad8a4975e86" providerId="LiveId" clId="{DE398120-718D-49BA-B3CC-86B1FBF7B97F}" dt="2024-09-30T15:00:12.313" v="4146" actId="47"/>
        <pc:sldMkLst>
          <pc:docMk/>
          <pc:sldMk cId="1654567749" sldId="278"/>
        </pc:sldMkLst>
        <pc:spChg chg="del">
          <ac:chgData name="Sherissa Pinnock" userId="7b1a1ad8a4975e86" providerId="LiveId" clId="{DE398120-718D-49BA-B3CC-86B1FBF7B97F}" dt="2024-09-30T14:56:37.566" v="4109" actId="478"/>
          <ac:spMkLst>
            <pc:docMk/>
            <pc:sldMk cId="1654567749" sldId="278"/>
            <ac:spMk id="2" creationId="{5F9BAD7E-F3DE-7754-11AA-0485D4587EE4}"/>
          </ac:spMkLst>
        </pc:spChg>
        <pc:spChg chg="del">
          <ac:chgData name="Sherissa Pinnock" userId="7b1a1ad8a4975e86" providerId="LiveId" clId="{DE398120-718D-49BA-B3CC-86B1FBF7B97F}" dt="2024-09-30T14:56:39.608" v="4110" actId="478"/>
          <ac:spMkLst>
            <pc:docMk/>
            <pc:sldMk cId="1654567749" sldId="278"/>
            <ac:spMk id="3" creationId="{DF57A076-0E8D-9BBB-AEAC-2EF81A94BCA6}"/>
          </ac:spMkLst>
        </pc:spChg>
        <pc:picChg chg="add del mod">
          <ac:chgData name="Sherissa Pinnock" userId="7b1a1ad8a4975e86" providerId="LiveId" clId="{DE398120-718D-49BA-B3CC-86B1FBF7B97F}" dt="2024-09-30T14:57:52.988" v="4128" actId="21"/>
          <ac:picMkLst>
            <pc:docMk/>
            <pc:sldMk cId="1654567749" sldId="278"/>
            <ac:picMk id="4098" creationId="{0E0EB36C-3BEE-AB51-1E3D-CFA7F2453F0C}"/>
          </ac:picMkLst>
        </pc:picChg>
        <pc:picChg chg="add del mod">
          <ac:chgData name="Sherissa Pinnock" userId="7b1a1ad8a4975e86" providerId="LiveId" clId="{DE398120-718D-49BA-B3CC-86B1FBF7B97F}" dt="2024-09-30T14:58:09.201" v="4133" actId="21"/>
          <ac:picMkLst>
            <pc:docMk/>
            <pc:sldMk cId="1654567749" sldId="278"/>
            <ac:picMk id="4100" creationId="{4B4BC9D8-35CA-7184-339D-4C00D3EC4D0B}"/>
          </ac:picMkLst>
        </pc:picChg>
      </pc:sldChg>
      <pc:sldChg chg="addSp delSp modSp new mod">
        <pc:chgData name="Sherissa Pinnock" userId="7b1a1ad8a4975e86" providerId="LiveId" clId="{DE398120-718D-49BA-B3CC-86B1FBF7B97F}" dt="2024-09-30T16:42:56.693" v="4850" actId="1076"/>
        <pc:sldMkLst>
          <pc:docMk/>
          <pc:sldMk cId="1155520223" sldId="279"/>
        </pc:sldMkLst>
        <pc:spChg chg="mod">
          <ac:chgData name="Sherissa Pinnock" userId="7b1a1ad8a4975e86" providerId="LiveId" clId="{DE398120-718D-49BA-B3CC-86B1FBF7B97F}" dt="2024-09-30T15:56:25.128" v="4240" actId="1076"/>
          <ac:spMkLst>
            <pc:docMk/>
            <pc:sldMk cId="1155520223" sldId="279"/>
            <ac:spMk id="2" creationId="{131C8417-4A4C-D2A9-76DB-DF19C23A79EA}"/>
          </ac:spMkLst>
        </pc:spChg>
        <pc:spChg chg="add del mod">
          <ac:chgData name="Sherissa Pinnock" userId="7b1a1ad8a4975e86" providerId="LiveId" clId="{DE398120-718D-49BA-B3CC-86B1FBF7B97F}" dt="2024-09-30T15:53:23.367" v="4216" actId="478"/>
          <ac:spMkLst>
            <pc:docMk/>
            <pc:sldMk cId="1155520223" sldId="279"/>
            <ac:spMk id="3" creationId="{BE17585E-46F8-5662-5D67-754DADBB9698}"/>
          </ac:spMkLst>
        </pc:spChg>
        <pc:graphicFrameChg chg="add mod">
          <ac:chgData name="Sherissa Pinnock" userId="7b1a1ad8a4975e86" providerId="LiveId" clId="{DE398120-718D-49BA-B3CC-86B1FBF7B97F}" dt="2024-09-30T15:53:14.075" v="4215"/>
          <ac:graphicFrameMkLst>
            <pc:docMk/>
            <pc:sldMk cId="1155520223" sldId="279"/>
            <ac:graphicFrameMk id="4" creationId="{F9C49DF0-58B6-38D5-F4C5-EA7ABE59696D}"/>
          </ac:graphicFrameMkLst>
        </pc:graphicFrameChg>
        <pc:graphicFrameChg chg="add mod">
          <ac:chgData name="Sherissa Pinnock" userId="7b1a1ad8a4975e86" providerId="LiveId" clId="{DE398120-718D-49BA-B3CC-86B1FBF7B97F}" dt="2024-09-30T15:53:12.343" v="4214"/>
          <ac:graphicFrameMkLst>
            <pc:docMk/>
            <pc:sldMk cId="1155520223" sldId="279"/>
            <ac:graphicFrameMk id="5" creationId="{82CE684D-DA11-0500-897F-B538DAC7FFEA}"/>
          </ac:graphicFrameMkLst>
        </pc:graphicFrameChg>
        <pc:graphicFrameChg chg="add mod">
          <ac:chgData name="Sherissa Pinnock" userId="7b1a1ad8a4975e86" providerId="LiveId" clId="{DE398120-718D-49BA-B3CC-86B1FBF7B97F}" dt="2024-09-30T15:53:12.343" v="4214"/>
          <ac:graphicFrameMkLst>
            <pc:docMk/>
            <pc:sldMk cId="1155520223" sldId="279"/>
            <ac:graphicFrameMk id="6" creationId="{B5E83917-ACB7-4EBF-2E20-2811FB6F5921}"/>
          </ac:graphicFrameMkLst>
        </pc:graphicFrameChg>
        <pc:graphicFrameChg chg="add mod">
          <ac:chgData name="Sherissa Pinnock" userId="7b1a1ad8a4975e86" providerId="LiveId" clId="{DE398120-718D-49BA-B3CC-86B1FBF7B97F}" dt="2024-09-30T15:53:12.343" v="4214"/>
          <ac:graphicFrameMkLst>
            <pc:docMk/>
            <pc:sldMk cId="1155520223" sldId="279"/>
            <ac:graphicFrameMk id="7" creationId="{8CC7704E-06CC-17C3-3C4E-E97EDDB0AEF2}"/>
          </ac:graphicFrameMkLst>
        </pc:graphicFrameChg>
        <pc:graphicFrameChg chg="add mod">
          <ac:chgData name="Sherissa Pinnock" userId="7b1a1ad8a4975e86" providerId="LiveId" clId="{DE398120-718D-49BA-B3CC-86B1FBF7B97F}" dt="2024-09-30T15:53:12.343" v="4214"/>
          <ac:graphicFrameMkLst>
            <pc:docMk/>
            <pc:sldMk cId="1155520223" sldId="279"/>
            <ac:graphicFrameMk id="8" creationId="{591A9FCD-8491-FC2E-1B76-7D01509CE4FA}"/>
          </ac:graphicFrameMkLst>
        </pc:graphicFrameChg>
        <pc:graphicFrameChg chg="add mod">
          <ac:chgData name="Sherissa Pinnock" userId="7b1a1ad8a4975e86" providerId="LiveId" clId="{DE398120-718D-49BA-B3CC-86B1FBF7B97F}" dt="2024-09-30T15:53:12.343" v="4214"/>
          <ac:graphicFrameMkLst>
            <pc:docMk/>
            <pc:sldMk cId="1155520223" sldId="279"/>
            <ac:graphicFrameMk id="9" creationId="{E5E16F45-63F0-B165-2102-2DD8B3E32B68}"/>
          </ac:graphicFrameMkLst>
        </pc:graphicFrameChg>
        <pc:graphicFrameChg chg="add mod">
          <ac:chgData name="Sherissa Pinnock" userId="7b1a1ad8a4975e86" providerId="LiveId" clId="{DE398120-718D-49BA-B3CC-86B1FBF7B97F}" dt="2024-09-30T15:53:12.343" v="4214"/>
          <ac:graphicFrameMkLst>
            <pc:docMk/>
            <pc:sldMk cId="1155520223" sldId="279"/>
            <ac:graphicFrameMk id="10" creationId="{12E1CEEF-208E-F573-3E93-9928554914E6}"/>
          </ac:graphicFrameMkLst>
        </pc:graphicFrameChg>
        <pc:graphicFrameChg chg="add mod">
          <ac:chgData name="Sherissa Pinnock" userId="7b1a1ad8a4975e86" providerId="LiveId" clId="{DE398120-718D-49BA-B3CC-86B1FBF7B97F}" dt="2024-09-30T15:53:12.343" v="4214"/>
          <ac:graphicFrameMkLst>
            <pc:docMk/>
            <pc:sldMk cId="1155520223" sldId="279"/>
            <ac:graphicFrameMk id="11" creationId="{6DDBD910-B07A-5D0B-729C-9A7D5C7CAFC8}"/>
          </ac:graphicFrameMkLst>
        </pc:graphicFrameChg>
        <pc:graphicFrameChg chg="add mod">
          <ac:chgData name="Sherissa Pinnock" userId="7b1a1ad8a4975e86" providerId="LiveId" clId="{DE398120-718D-49BA-B3CC-86B1FBF7B97F}" dt="2024-09-30T15:53:12.343" v="4214"/>
          <ac:graphicFrameMkLst>
            <pc:docMk/>
            <pc:sldMk cId="1155520223" sldId="279"/>
            <ac:graphicFrameMk id="12" creationId="{536104E6-68A8-1994-B1B0-D67EDF46C990}"/>
          </ac:graphicFrameMkLst>
        </pc:graphicFrameChg>
        <pc:graphicFrameChg chg="add mod">
          <ac:chgData name="Sherissa Pinnock" userId="7b1a1ad8a4975e86" providerId="LiveId" clId="{DE398120-718D-49BA-B3CC-86B1FBF7B97F}" dt="2024-09-30T15:53:12.343" v="4214"/>
          <ac:graphicFrameMkLst>
            <pc:docMk/>
            <pc:sldMk cId="1155520223" sldId="279"/>
            <ac:graphicFrameMk id="13" creationId="{F939A63D-8541-5511-0894-1D5CD072268E}"/>
          </ac:graphicFrameMkLst>
        </pc:graphicFrameChg>
        <pc:graphicFrameChg chg="add mod">
          <ac:chgData name="Sherissa Pinnock" userId="7b1a1ad8a4975e86" providerId="LiveId" clId="{DE398120-718D-49BA-B3CC-86B1FBF7B97F}" dt="2024-09-30T15:53:12.343" v="4214"/>
          <ac:graphicFrameMkLst>
            <pc:docMk/>
            <pc:sldMk cId="1155520223" sldId="279"/>
            <ac:graphicFrameMk id="14" creationId="{85D74B09-A3F0-DE0E-31C1-28385D7FA3CA}"/>
          </ac:graphicFrameMkLst>
        </pc:graphicFrameChg>
        <pc:graphicFrameChg chg="add mod">
          <ac:chgData name="Sherissa Pinnock" userId="7b1a1ad8a4975e86" providerId="LiveId" clId="{DE398120-718D-49BA-B3CC-86B1FBF7B97F}" dt="2024-09-30T15:53:12.343" v="4214"/>
          <ac:graphicFrameMkLst>
            <pc:docMk/>
            <pc:sldMk cId="1155520223" sldId="279"/>
            <ac:graphicFrameMk id="15" creationId="{D85065BC-DA29-FE3F-6374-5F7F13ADAA8B}"/>
          </ac:graphicFrameMkLst>
        </pc:graphicFrameChg>
        <pc:graphicFrameChg chg="add mod">
          <ac:chgData name="Sherissa Pinnock" userId="7b1a1ad8a4975e86" providerId="LiveId" clId="{DE398120-718D-49BA-B3CC-86B1FBF7B97F}" dt="2024-09-30T15:53:12.343" v="4214"/>
          <ac:graphicFrameMkLst>
            <pc:docMk/>
            <pc:sldMk cId="1155520223" sldId="279"/>
            <ac:graphicFrameMk id="16" creationId="{F8655F2A-19A3-B17B-D452-653924FF8528}"/>
          </ac:graphicFrameMkLst>
        </pc:graphicFrameChg>
        <pc:graphicFrameChg chg="add mod">
          <ac:chgData name="Sherissa Pinnock" userId="7b1a1ad8a4975e86" providerId="LiveId" clId="{DE398120-718D-49BA-B3CC-86B1FBF7B97F}" dt="2024-09-30T15:53:12.343" v="4214"/>
          <ac:graphicFrameMkLst>
            <pc:docMk/>
            <pc:sldMk cId="1155520223" sldId="279"/>
            <ac:graphicFrameMk id="17" creationId="{F201DE65-E5CB-B379-582B-8D9F3BABE453}"/>
          </ac:graphicFrameMkLst>
        </pc:graphicFrameChg>
        <pc:graphicFrameChg chg="add mod">
          <ac:chgData name="Sherissa Pinnock" userId="7b1a1ad8a4975e86" providerId="LiveId" clId="{DE398120-718D-49BA-B3CC-86B1FBF7B97F}" dt="2024-09-30T15:53:12.343" v="4214"/>
          <ac:graphicFrameMkLst>
            <pc:docMk/>
            <pc:sldMk cId="1155520223" sldId="279"/>
            <ac:graphicFrameMk id="18" creationId="{60DE3F04-81B1-E467-E074-948A42130953}"/>
          </ac:graphicFrameMkLst>
        </pc:graphicFrameChg>
        <pc:graphicFrameChg chg="add del mod modGraphic">
          <ac:chgData name="Sherissa Pinnock" userId="7b1a1ad8a4975e86" providerId="LiveId" clId="{DE398120-718D-49BA-B3CC-86B1FBF7B97F}" dt="2024-09-30T15:54:57.529" v="4221" actId="478"/>
          <ac:graphicFrameMkLst>
            <pc:docMk/>
            <pc:sldMk cId="1155520223" sldId="279"/>
            <ac:graphicFrameMk id="19" creationId="{F3BA959F-0785-E212-4486-692BD8660797}"/>
          </ac:graphicFrameMkLst>
        </pc:graphicFrameChg>
        <pc:graphicFrameChg chg="add del mod modGraphic">
          <ac:chgData name="Sherissa Pinnock" userId="7b1a1ad8a4975e86" providerId="LiveId" clId="{DE398120-718D-49BA-B3CC-86B1FBF7B97F}" dt="2024-09-30T15:55:10.249" v="4227" actId="478"/>
          <ac:graphicFrameMkLst>
            <pc:docMk/>
            <pc:sldMk cId="1155520223" sldId="279"/>
            <ac:graphicFrameMk id="20" creationId="{43CAE250-9D45-D8A7-A103-FD2934831257}"/>
          </ac:graphicFrameMkLst>
        </pc:graphicFrameChg>
        <pc:graphicFrameChg chg="add mod modGraphic">
          <ac:chgData name="Sherissa Pinnock" userId="7b1a1ad8a4975e86" providerId="LiveId" clId="{DE398120-718D-49BA-B3CC-86B1FBF7B97F}" dt="2024-09-30T15:55:39.345" v="4232" actId="14100"/>
          <ac:graphicFrameMkLst>
            <pc:docMk/>
            <pc:sldMk cId="1155520223" sldId="279"/>
            <ac:graphicFrameMk id="21" creationId="{CBFC6C3A-E5BF-18B1-00C5-217310581E9B}"/>
          </ac:graphicFrameMkLst>
        </pc:graphicFrameChg>
        <pc:graphicFrameChg chg="add mod modGraphic">
          <ac:chgData name="Sherissa Pinnock" userId="7b1a1ad8a4975e86" providerId="LiveId" clId="{DE398120-718D-49BA-B3CC-86B1FBF7B97F}" dt="2024-09-30T16:42:56.693" v="4850" actId="1076"/>
          <ac:graphicFrameMkLst>
            <pc:docMk/>
            <pc:sldMk cId="1155520223" sldId="279"/>
            <ac:graphicFrameMk id="22" creationId="{053440A8-000C-EA64-A7A4-3E2DDF6549E7}"/>
          </ac:graphicFrameMkLst>
        </pc:graphicFrameChg>
      </pc:sldChg>
      <pc:sldChg chg="addSp delSp modSp new mod setBg">
        <pc:chgData name="Sherissa Pinnock" userId="7b1a1ad8a4975e86" providerId="LiveId" clId="{DE398120-718D-49BA-B3CC-86B1FBF7B97F}" dt="2024-09-30T16:29:45.696" v="4676" actId="1076"/>
        <pc:sldMkLst>
          <pc:docMk/>
          <pc:sldMk cId="1537042337" sldId="280"/>
        </pc:sldMkLst>
        <pc:spChg chg="del">
          <ac:chgData name="Sherissa Pinnock" userId="7b1a1ad8a4975e86" providerId="LiveId" clId="{DE398120-718D-49BA-B3CC-86B1FBF7B97F}" dt="2024-09-30T16:23:01.970" v="4294" actId="478"/>
          <ac:spMkLst>
            <pc:docMk/>
            <pc:sldMk cId="1537042337" sldId="280"/>
            <ac:spMk id="2" creationId="{4E42F674-1166-2AC9-CD66-C763E7E04704}"/>
          </ac:spMkLst>
        </pc:spChg>
        <pc:spChg chg="mod">
          <ac:chgData name="Sherissa Pinnock" userId="7b1a1ad8a4975e86" providerId="LiveId" clId="{DE398120-718D-49BA-B3CC-86B1FBF7B97F}" dt="2024-09-30T16:29:09.816" v="4671" actId="207"/>
          <ac:spMkLst>
            <pc:docMk/>
            <pc:sldMk cId="1537042337" sldId="280"/>
            <ac:spMk id="3" creationId="{E2CB6EE7-DF0B-DA44-7821-60F54890C1DF}"/>
          </ac:spMkLst>
        </pc:spChg>
        <pc:picChg chg="add mod">
          <ac:chgData name="Sherissa Pinnock" userId="7b1a1ad8a4975e86" providerId="LiveId" clId="{DE398120-718D-49BA-B3CC-86B1FBF7B97F}" dt="2024-09-30T16:29:45.696" v="4676" actId="1076"/>
          <ac:picMkLst>
            <pc:docMk/>
            <pc:sldMk cId="1537042337" sldId="280"/>
            <ac:picMk id="4" creationId="{F503998B-5121-83CB-FCB7-E051FD6F034C}"/>
          </ac:picMkLst>
        </pc:picChg>
      </pc:sldChg>
      <pc:sldChg chg="addSp delSp modSp add mod">
        <pc:chgData name="Sherissa Pinnock" userId="7b1a1ad8a4975e86" providerId="LiveId" clId="{DE398120-718D-49BA-B3CC-86B1FBF7B97F}" dt="2024-09-30T18:48:47.702" v="5395" actId="20577"/>
        <pc:sldMkLst>
          <pc:docMk/>
          <pc:sldMk cId="4199526226" sldId="281"/>
        </pc:sldMkLst>
        <pc:spChg chg="mod">
          <ac:chgData name="Sherissa Pinnock" userId="7b1a1ad8a4975e86" providerId="LiveId" clId="{DE398120-718D-49BA-B3CC-86B1FBF7B97F}" dt="2024-09-30T18:48:47.702" v="5395" actId="20577"/>
          <ac:spMkLst>
            <pc:docMk/>
            <pc:sldMk cId="4199526226" sldId="281"/>
            <ac:spMk id="2" creationId="{FA968E06-E4AC-EA8D-CBA3-B6CE3BA3DF45}"/>
          </ac:spMkLst>
        </pc:spChg>
        <pc:spChg chg="add mod">
          <ac:chgData name="Sherissa Pinnock" userId="7b1a1ad8a4975e86" providerId="LiveId" clId="{DE398120-718D-49BA-B3CC-86B1FBF7B97F}" dt="2024-09-30T18:09:55.679" v="5059" actId="207"/>
          <ac:spMkLst>
            <pc:docMk/>
            <pc:sldMk cId="4199526226" sldId="281"/>
            <ac:spMk id="6" creationId="{4A96B19F-B35B-D2AC-A143-C6299B5D6492}"/>
          </ac:spMkLst>
        </pc:spChg>
        <pc:spChg chg="add mod ord">
          <ac:chgData name="Sherissa Pinnock" userId="7b1a1ad8a4975e86" providerId="LiveId" clId="{DE398120-718D-49BA-B3CC-86B1FBF7B97F}" dt="2024-09-30T18:45:02.039" v="5356" actId="1076"/>
          <ac:spMkLst>
            <pc:docMk/>
            <pc:sldMk cId="4199526226" sldId="281"/>
            <ac:spMk id="8" creationId="{AA5C7CBB-5CF9-7059-FF75-778C1F9B13AE}"/>
          </ac:spMkLst>
        </pc:spChg>
        <pc:spChg chg="add mod">
          <ac:chgData name="Sherissa Pinnock" userId="7b1a1ad8a4975e86" providerId="LiveId" clId="{DE398120-718D-49BA-B3CC-86B1FBF7B97F}" dt="2024-09-30T18:10:29.693" v="5067" actId="207"/>
          <ac:spMkLst>
            <pc:docMk/>
            <pc:sldMk cId="4199526226" sldId="281"/>
            <ac:spMk id="9" creationId="{619FAF78-5B52-F784-DFB8-B1DB76CECE94}"/>
          </ac:spMkLst>
        </pc:spChg>
        <pc:spChg chg="add mod">
          <ac:chgData name="Sherissa Pinnock" userId="7b1a1ad8a4975e86" providerId="LiveId" clId="{DE398120-718D-49BA-B3CC-86B1FBF7B97F}" dt="2024-09-30T18:11:53.603" v="5090" actId="1076"/>
          <ac:spMkLst>
            <pc:docMk/>
            <pc:sldMk cId="4199526226" sldId="281"/>
            <ac:spMk id="10" creationId="{9031967E-B7A9-30B3-1121-DCB8A943C86A}"/>
          </ac:spMkLst>
        </pc:spChg>
        <pc:spChg chg="add mod">
          <ac:chgData name="Sherissa Pinnock" userId="7b1a1ad8a4975e86" providerId="LiveId" clId="{DE398120-718D-49BA-B3CC-86B1FBF7B97F}" dt="2024-09-30T18:11:27.927" v="5082" actId="1076"/>
          <ac:spMkLst>
            <pc:docMk/>
            <pc:sldMk cId="4199526226" sldId="281"/>
            <ac:spMk id="11" creationId="{60D2D46C-EE0A-185A-F92A-27E3C78974C3}"/>
          </ac:spMkLst>
        </pc:spChg>
        <pc:spChg chg="add mod">
          <ac:chgData name="Sherissa Pinnock" userId="7b1a1ad8a4975e86" providerId="LiveId" clId="{DE398120-718D-49BA-B3CC-86B1FBF7B97F}" dt="2024-09-30T18:11:32.624" v="5084" actId="1076"/>
          <ac:spMkLst>
            <pc:docMk/>
            <pc:sldMk cId="4199526226" sldId="281"/>
            <ac:spMk id="12" creationId="{D95B70B5-2FF4-714C-D494-538C3A810790}"/>
          </ac:spMkLst>
        </pc:spChg>
        <pc:spChg chg="add mod">
          <ac:chgData name="Sherissa Pinnock" userId="7b1a1ad8a4975e86" providerId="LiveId" clId="{DE398120-718D-49BA-B3CC-86B1FBF7B97F}" dt="2024-09-30T18:45:39.491" v="5359" actId="1076"/>
          <ac:spMkLst>
            <pc:docMk/>
            <pc:sldMk cId="4199526226" sldId="281"/>
            <ac:spMk id="13" creationId="{82FC8835-4689-D9F1-F202-D83C6E8B68C8}"/>
          </ac:spMkLst>
        </pc:spChg>
        <pc:spChg chg="add mod">
          <ac:chgData name="Sherissa Pinnock" userId="7b1a1ad8a4975e86" providerId="LiveId" clId="{DE398120-718D-49BA-B3CC-86B1FBF7B97F}" dt="2024-09-30T18:45:39.491" v="5359" actId="1076"/>
          <ac:spMkLst>
            <pc:docMk/>
            <pc:sldMk cId="4199526226" sldId="281"/>
            <ac:spMk id="14" creationId="{8603AB44-C34A-4F6D-8F4D-34B09E4E9767}"/>
          </ac:spMkLst>
        </pc:spChg>
        <pc:spChg chg="add mod">
          <ac:chgData name="Sherissa Pinnock" userId="7b1a1ad8a4975e86" providerId="LiveId" clId="{DE398120-718D-49BA-B3CC-86B1FBF7B97F}" dt="2024-09-30T18:45:39.491" v="5359" actId="1076"/>
          <ac:spMkLst>
            <pc:docMk/>
            <pc:sldMk cId="4199526226" sldId="281"/>
            <ac:spMk id="15" creationId="{0C2A9D2F-51DA-8400-08A7-F07FDF8BE7C3}"/>
          </ac:spMkLst>
        </pc:spChg>
        <pc:spChg chg="add mod">
          <ac:chgData name="Sherissa Pinnock" userId="7b1a1ad8a4975e86" providerId="LiveId" clId="{DE398120-718D-49BA-B3CC-86B1FBF7B97F}" dt="2024-09-30T18:45:39.491" v="5359" actId="1076"/>
          <ac:spMkLst>
            <pc:docMk/>
            <pc:sldMk cId="4199526226" sldId="281"/>
            <ac:spMk id="16" creationId="{E36A7C24-04CE-FCDB-B649-C05617C0970B}"/>
          </ac:spMkLst>
        </pc:spChg>
        <pc:spChg chg="add mod">
          <ac:chgData name="Sherissa Pinnock" userId="7b1a1ad8a4975e86" providerId="LiveId" clId="{DE398120-718D-49BA-B3CC-86B1FBF7B97F}" dt="2024-09-30T18:13:32.166" v="5116" actId="1076"/>
          <ac:spMkLst>
            <pc:docMk/>
            <pc:sldMk cId="4199526226" sldId="281"/>
            <ac:spMk id="17" creationId="{4D88DDCD-5D83-78D4-FEBA-C9D966A55C6E}"/>
          </ac:spMkLst>
        </pc:spChg>
        <pc:spChg chg="add mod">
          <ac:chgData name="Sherissa Pinnock" userId="7b1a1ad8a4975e86" providerId="LiveId" clId="{DE398120-718D-49BA-B3CC-86B1FBF7B97F}" dt="2024-09-30T18:45:46.127" v="5361" actId="14100"/>
          <ac:spMkLst>
            <pc:docMk/>
            <pc:sldMk cId="4199526226" sldId="281"/>
            <ac:spMk id="18" creationId="{2332271A-EE0A-F7F3-26CE-B8949AEAE619}"/>
          </ac:spMkLst>
        </pc:spChg>
        <pc:spChg chg="add mod">
          <ac:chgData name="Sherissa Pinnock" userId="7b1a1ad8a4975e86" providerId="LiveId" clId="{DE398120-718D-49BA-B3CC-86B1FBF7B97F}" dt="2024-09-30T18:45:42.470" v="5360" actId="14100"/>
          <ac:spMkLst>
            <pc:docMk/>
            <pc:sldMk cId="4199526226" sldId="281"/>
            <ac:spMk id="19" creationId="{B2FA7BEB-45EF-A6DB-F9BA-831235D0E89B}"/>
          </ac:spMkLst>
        </pc:spChg>
        <pc:spChg chg="add mod">
          <ac:chgData name="Sherissa Pinnock" userId="7b1a1ad8a4975e86" providerId="LiveId" clId="{DE398120-718D-49BA-B3CC-86B1FBF7B97F}" dt="2024-09-30T18:45:39.491" v="5359" actId="1076"/>
          <ac:spMkLst>
            <pc:docMk/>
            <pc:sldMk cId="4199526226" sldId="281"/>
            <ac:spMk id="20" creationId="{31C44C71-9F59-CF2F-FBEE-1CEC43253BB4}"/>
          </ac:spMkLst>
        </pc:spChg>
        <pc:spChg chg="add mod">
          <ac:chgData name="Sherissa Pinnock" userId="7b1a1ad8a4975e86" providerId="LiveId" clId="{DE398120-718D-49BA-B3CC-86B1FBF7B97F}" dt="2024-09-30T18:43:22.061" v="5314" actId="1035"/>
          <ac:spMkLst>
            <pc:docMk/>
            <pc:sldMk cId="4199526226" sldId="281"/>
            <ac:spMk id="21" creationId="{F387E41A-F1ED-26F4-970F-7450E6AA374A}"/>
          </ac:spMkLst>
        </pc:spChg>
        <pc:spChg chg="add mod">
          <ac:chgData name="Sherissa Pinnock" userId="7b1a1ad8a4975e86" providerId="LiveId" clId="{DE398120-718D-49BA-B3CC-86B1FBF7B97F}" dt="2024-09-30T18:43:17.951" v="5311" actId="1035"/>
          <ac:spMkLst>
            <pc:docMk/>
            <pc:sldMk cId="4199526226" sldId="281"/>
            <ac:spMk id="22" creationId="{A588CA98-4B3D-5318-4667-42C9DAD53FBC}"/>
          </ac:spMkLst>
        </pc:spChg>
        <pc:spChg chg="add mod">
          <ac:chgData name="Sherissa Pinnock" userId="7b1a1ad8a4975e86" providerId="LiveId" clId="{DE398120-718D-49BA-B3CC-86B1FBF7B97F}" dt="2024-09-30T18:42:50.506" v="5283" actId="1076"/>
          <ac:spMkLst>
            <pc:docMk/>
            <pc:sldMk cId="4199526226" sldId="281"/>
            <ac:spMk id="23" creationId="{1AC5EE6B-D189-4145-8DB3-7E0F2D215639}"/>
          </ac:spMkLst>
        </pc:spChg>
        <pc:spChg chg="add mod">
          <ac:chgData name="Sherissa Pinnock" userId="7b1a1ad8a4975e86" providerId="LiveId" clId="{DE398120-718D-49BA-B3CC-86B1FBF7B97F}" dt="2024-09-30T18:44:07.121" v="5329" actId="14100"/>
          <ac:spMkLst>
            <pc:docMk/>
            <pc:sldMk cId="4199526226" sldId="281"/>
            <ac:spMk id="24" creationId="{73D158FB-BBA2-FAE3-5D86-67BAF2EF400D}"/>
          </ac:spMkLst>
        </pc:spChg>
        <pc:spChg chg="add mod">
          <ac:chgData name="Sherissa Pinnock" userId="7b1a1ad8a4975e86" providerId="LiveId" clId="{DE398120-718D-49BA-B3CC-86B1FBF7B97F}" dt="2024-09-30T18:44:49.908" v="5353" actId="1038"/>
          <ac:spMkLst>
            <pc:docMk/>
            <pc:sldMk cId="4199526226" sldId="281"/>
            <ac:spMk id="25" creationId="{A027671F-DEA4-0C35-7BCF-4406A4BEA18B}"/>
          </ac:spMkLst>
        </pc:spChg>
        <pc:spChg chg="add mod ord">
          <ac:chgData name="Sherissa Pinnock" userId="7b1a1ad8a4975e86" providerId="LiveId" clId="{DE398120-718D-49BA-B3CC-86B1FBF7B97F}" dt="2024-09-30T18:46:34.139" v="5370" actId="2085"/>
          <ac:spMkLst>
            <pc:docMk/>
            <pc:sldMk cId="4199526226" sldId="281"/>
            <ac:spMk id="26" creationId="{3D8DC1C3-6FDD-932E-3AF4-E9CAA01FC0C7}"/>
          </ac:spMkLst>
        </pc:spChg>
        <pc:spChg chg="add mod">
          <ac:chgData name="Sherissa Pinnock" userId="7b1a1ad8a4975e86" providerId="LiveId" clId="{DE398120-718D-49BA-B3CC-86B1FBF7B97F}" dt="2024-09-30T18:47:12.141" v="5375" actId="1076"/>
          <ac:spMkLst>
            <pc:docMk/>
            <pc:sldMk cId="4199526226" sldId="281"/>
            <ac:spMk id="27" creationId="{C6DEEFC1-6376-22A1-B857-DE84118076B4}"/>
          </ac:spMkLst>
        </pc:spChg>
        <pc:spChg chg="add mod">
          <ac:chgData name="Sherissa Pinnock" userId="7b1a1ad8a4975e86" providerId="LiveId" clId="{DE398120-718D-49BA-B3CC-86B1FBF7B97F}" dt="2024-09-30T18:47:18.535" v="5376" actId="1076"/>
          <ac:spMkLst>
            <pc:docMk/>
            <pc:sldMk cId="4199526226" sldId="281"/>
            <ac:spMk id="28" creationId="{DA6C62D1-A15E-6CFD-FD83-FC05F9AD328B}"/>
          </ac:spMkLst>
        </pc:spChg>
        <pc:spChg chg="add mod">
          <ac:chgData name="Sherissa Pinnock" userId="7b1a1ad8a4975e86" providerId="LiveId" clId="{DE398120-718D-49BA-B3CC-86B1FBF7B97F}" dt="2024-09-30T18:47:26.202" v="5381" actId="1036"/>
          <ac:spMkLst>
            <pc:docMk/>
            <pc:sldMk cId="4199526226" sldId="281"/>
            <ac:spMk id="29" creationId="{E9A58C39-2159-B6F7-D685-8552E6EC966F}"/>
          </ac:spMkLst>
        </pc:spChg>
        <pc:picChg chg="add mod modCrop">
          <ac:chgData name="Sherissa Pinnock" userId="7b1a1ad8a4975e86" providerId="LiveId" clId="{DE398120-718D-49BA-B3CC-86B1FBF7B97F}" dt="2024-09-30T18:43:59.979" v="5327" actId="1076"/>
          <ac:picMkLst>
            <pc:docMk/>
            <pc:sldMk cId="4199526226" sldId="281"/>
            <ac:picMk id="5" creationId="{475378D3-4D24-2E14-8596-16B0EFD48FCC}"/>
          </ac:picMkLst>
        </pc:picChg>
        <pc:picChg chg="del">
          <ac:chgData name="Sherissa Pinnock" userId="7b1a1ad8a4975e86" providerId="LiveId" clId="{DE398120-718D-49BA-B3CC-86B1FBF7B97F}" dt="2024-09-30T18:08:22.029" v="4993" actId="478"/>
          <ac:picMkLst>
            <pc:docMk/>
            <pc:sldMk cId="4199526226" sldId="281"/>
            <ac:picMk id="7" creationId="{540B07B9-4D4C-0CC2-F80F-5C6DCAB103C3}"/>
          </ac:picMkLst>
        </pc:picChg>
      </pc:sldChg>
      <pc:sldChg chg="addSp delSp modSp add mod">
        <pc:chgData name="Sherissa Pinnock" userId="7b1a1ad8a4975e86" providerId="LiveId" clId="{DE398120-718D-49BA-B3CC-86B1FBF7B97F}" dt="2024-09-30T19:23:29.964" v="5655" actId="208"/>
        <pc:sldMkLst>
          <pc:docMk/>
          <pc:sldMk cId="3789471167" sldId="282"/>
        </pc:sldMkLst>
        <pc:spChg chg="add mod">
          <ac:chgData name="Sherissa Pinnock" userId="7b1a1ad8a4975e86" providerId="LiveId" clId="{DE398120-718D-49BA-B3CC-86B1FBF7B97F}" dt="2024-09-30T19:06:19.627" v="5419"/>
          <ac:spMkLst>
            <pc:docMk/>
            <pc:sldMk cId="3789471167" sldId="282"/>
            <ac:spMk id="2" creationId="{521E479B-058E-0432-C640-9EB6BA39F497}"/>
          </ac:spMkLst>
        </pc:spChg>
        <pc:spChg chg="add del mod">
          <ac:chgData name="Sherissa Pinnock" userId="7b1a1ad8a4975e86" providerId="LiveId" clId="{DE398120-718D-49BA-B3CC-86B1FBF7B97F}" dt="2024-09-30T19:23:16.367" v="5653" actId="1076"/>
          <ac:spMkLst>
            <pc:docMk/>
            <pc:sldMk cId="3789471167" sldId="282"/>
            <ac:spMk id="3" creationId="{EFD0D70C-BEBD-6E2C-FD6E-36ED40B6C243}"/>
          </ac:spMkLst>
        </pc:spChg>
        <pc:spChg chg="add mod">
          <ac:chgData name="Sherissa Pinnock" userId="7b1a1ad8a4975e86" providerId="LiveId" clId="{DE398120-718D-49BA-B3CC-86B1FBF7B97F}" dt="2024-09-30T19:21:36.219" v="5647" actId="12"/>
          <ac:spMkLst>
            <pc:docMk/>
            <pc:sldMk cId="3789471167" sldId="282"/>
            <ac:spMk id="4" creationId="{37DF79E8-A76A-DACD-59C7-4D0636F5E87E}"/>
          </ac:spMkLst>
        </pc:spChg>
        <pc:graphicFrameChg chg="add del">
          <ac:chgData name="Sherissa Pinnock" userId="7b1a1ad8a4975e86" providerId="LiveId" clId="{DE398120-718D-49BA-B3CC-86B1FBF7B97F}" dt="2024-09-30T19:10:08.752" v="5575" actId="26606"/>
          <ac:graphicFrameMkLst>
            <pc:docMk/>
            <pc:sldMk cId="3789471167" sldId="282"/>
            <ac:graphicFrameMk id="8" creationId="{F7687934-E95F-D1D1-F6DE-53529D2EFB0A}"/>
          </ac:graphicFrameMkLst>
        </pc:graphicFrameChg>
        <pc:picChg chg="add del mod">
          <ac:chgData name="Sherissa Pinnock" userId="7b1a1ad8a4975e86" providerId="LiveId" clId="{DE398120-718D-49BA-B3CC-86B1FBF7B97F}" dt="2024-09-30T19:22:30.598" v="5650" actId="478"/>
          <ac:picMkLst>
            <pc:docMk/>
            <pc:sldMk cId="3789471167" sldId="282"/>
            <ac:picMk id="7" creationId="{50846852-C5EA-17ED-9F85-0DCE5B3A5B6E}"/>
          </ac:picMkLst>
        </pc:picChg>
        <pc:picChg chg="add mod">
          <ac:chgData name="Sherissa Pinnock" userId="7b1a1ad8a4975e86" providerId="LiveId" clId="{DE398120-718D-49BA-B3CC-86B1FBF7B97F}" dt="2024-09-30T19:23:29.964" v="5655" actId="208"/>
          <ac:picMkLst>
            <pc:docMk/>
            <pc:sldMk cId="3789471167" sldId="282"/>
            <ac:picMk id="10" creationId="{952167CD-FAFF-F454-1C2D-7E2BFC9BBF34}"/>
          </ac:picMkLst>
        </pc:picChg>
      </pc:sldChg>
      <pc:sldChg chg="addSp delSp modSp new mod">
        <pc:chgData name="Sherissa Pinnock" userId="7b1a1ad8a4975e86" providerId="LiveId" clId="{DE398120-718D-49BA-B3CC-86B1FBF7B97F}" dt="2024-10-03T00:09:42.931" v="5962" actId="113"/>
        <pc:sldMkLst>
          <pc:docMk/>
          <pc:sldMk cId="1074898799" sldId="283"/>
        </pc:sldMkLst>
        <pc:spChg chg="del">
          <ac:chgData name="Sherissa Pinnock" userId="7b1a1ad8a4975e86" providerId="LiveId" clId="{DE398120-718D-49BA-B3CC-86B1FBF7B97F}" dt="2024-10-02T23:38:43.929" v="5846" actId="478"/>
          <ac:spMkLst>
            <pc:docMk/>
            <pc:sldMk cId="1074898799" sldId="283"/>
            <ac:spMk id="2" creationId="{679F3A8F-C598-BF9E-1FDA-39F9A206EAF5}"/>
          </ac:spMkLst>
        </pc:spChg>
        <pc:spChg chg="add del mod">
          <ac:chgData name="Sherissa Pinnock" userId="7b1a1ad8a4975e86" providerId="LiveId" clId="{DE398120-718D-49BA-B3CC-86B1FBF7B97F}" dt="2024-10-02T23:45:35.697" v="5881" actId="931"/>
          <ac:spMkLst>
            <pc:docMk/>
            <pc:sldMk cId="1074898799" sldId="283"/>
            <ac:spMk id="3" creationId="{D8A4BB15-9819-6BBE-F07D-A4649C55F107}"/>
          </ac:spMkLst>
        </pc:spChg>
        <pc:spChg chg="add mod">
          <ac:chgData name="Sherissa Pinnock" userId="7b1a1ad8a4975e86" providerId="LiveId" clId="{DE398120-718D-49BA-B3CC-86B1FBF7B97F}" dt="2024-10-03T00:09:42.931" v="5962" actId="113"/>
          <ac:spMkLst>
            <pc:docMk/>
            <pc:sldMk cId="1074898799" sldId="283"/>
            <ac:spMk id="4" creationId="{E4DC54DD-ABB5-4E3E-1A4D-DD9A4005A34B}"/>
          </ac:spMkLst>
        </pc:spChg>
        <pc:picChg chg="add del mod ord">
          <ac:chgData name="Sherissa Pinnock" userId="7b1a1ad8a4975e86" providerId="LiveId" clId="{DE398120-718D-49BA-B3CC-86B1FBF7B97F}" dt="2024-10-02T23:43:22.679" v="5880" actId="34307"/>
          <ac:picMkLst>
            <pc:docMk/>
            <pc:sldMk cId="1074898799" sldId="283"/>
            <ac:picMk id="5" creationId="{BE153A58-8234-50C1-5934-BC6904AC7634}"/>
          </ac:picMkLst>
        </pc:picChg>
        <pc:picChg chg="add mod">
          <ac:chgData name="Sherissa Pinnock" userId="7b1a1ad8a4975e86" providerId="LiveId" clId="{DE398120-718D-49BA-B3CC-86B1FBF7B97F}" dt="2024-10-02T23:45:58.879" v="5885" actId="1076"/>
          <ac:picMkLst>
            <pc:docMk/>
            <pc:sldMk cId="1074898799" sldId="283"/>
            <ac:picMk id="7" creationId="{E0B52F1C-937F-D6F8-7F41-B3DED1592D1B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0.png"/><Relationship Id="rId7" Type="http://schemas.openxmlformats.org/officeDocument/2006/relationships/image" Target="../media/image6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0.png"/><Relationship Id="rId7" Type="http://schemas.openxmlformats.org/officeDocument/2006/relationships/image" Target="../media/image6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CC98C8-0A16-452D-AACD-1D36B1A1F37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FC24F6-9431-45D0-87A2-CE7382B8EFE6}">
      <dgm:prSet/>
      <dgm:spPr/>
      <dgm:t>
        <a:bodyPr/>
        <a:lstStyle/>
        <a:p>
          <a:pPr>
            <a:lnSpc>
              <a:spcPct val="100000"/>
            </a:lnSpc>
          </a:pPr>
          <a:r>
            <a:rPr lang="en-JM" dirty="0">
              <a:latin typeface="Source Sans 3" panose="020B0303030403020204" pitchFamily="34" charset="0"/>
            </a:rPr>
            <a:t>High Construction Costs</a:t>
          </a:r>
          <a:endParaRPr lang="en-US" dirty="0">
            <a:latin typeface="Source Sans 3" panose="020B0303030403020204" pitchFamily="34" charset="0"/>
          </a:endParaRPr>
        </a:p>
      </dgm:t>
    </dgm:pt>
    <dgm:pt modelId="{B3537453-ED6F-4F47-8C03-85ED77B50984}" type="parTrans" cxnId="{CEB3A6B4-55C1-4362-B802-601DEB91519D}">
      <dgm:prSet/>
      <dgm:spPr/>
      <dgm:t>
        <a:bodyPr/>
        <a:lstStyle/>
        <a:p>
          <a:endParaRPr lang="en-US"/>
        </a:p>
      </dgm:t>
    </dgm:pt>
    <dgm:pt modelId="{F9CE80E0-F272-4F15-8945-3794F43F6263}" type="sibTrans" cxnId="{CEB3A6B4-55C1-4362-B802-601DEB91519D}">
      <dgm:prSet/>
      <dgm:spPr/>
      <dgm:t>
        <a:bodyPr/>
        <a:lstStyle/>
        <a:p>
          <a:endParaRPr lang="en-US"/>
        </a:p>
      </dgm:t>
    </dgm:pt>
    <dgm:pt modelId="{CCA818AB-EA98-4100-B124-3EF5BD2C34B7}">
      <dgm:prSet/>
      <dgm:spPr/>
      <dgm:t>
        <a:bodyPr/>
        <a:lstStyle/>
        <a:p>
          <a:pPr>
            <a:lnSpc>
              <a:spcPct val="100000"/>
            </a:lnSpc>
          </a:pPr>
          <a:r>
            <a:rPr lang="en-JM" dirty="0">
              <a:latin typeface="Source Sans 3" panose="020B0303030403020204" pitchFamily="34" charset="0"/>
            </a:rPr>
            <a:t>Little Incentive from Developers</a:t>
          </a:r>
          <a:endParaRPr lang="en-US" dirty="0">
            <a:latin typeface="Source Sans 3" panose="020B0303030403020204" pitchFamily="34" charset="0"/>
          </a:endParaRPr>
        </a:p>
      </dgm:t>
    </dgm:pt>
    <dgm:pt modelId="{F296857B-FB51-42C6-BF90-1641BD90018E}" type="parTrans" cxnId="{A75D3BF3-48A8-4E41-AB99-64AAC13EAD4A}">
      <dgm:prSet/>
      <dgm:spPr/>
      <dgm:t>
        <a:bodyPr/>
        <a:lstStyle/>
        <a:p>
          <a:endParaRPr lang="en-US"/>
        </a:p>
      </dgm:t>
    </dgm:pt>
    <dgm:pt modelId="{16111561-2385-44B7-9B34-812E7FA90D86}" type="sibTrans" cxnId="{A75D3BF3-48A8-4E41-AB99-64AAC13EAD4A}">
      <dgm:prSet/>
      <dgm:spPr/>
      <dgm:t>
        <a:bodyPr/>
        <a:lstStyle/>
        <a:p>
          <a:endParaRPr lang="en-US"/>
        </a:p>
      </dgm:t>
    </dgm:pt>
    <dgm:pt modelId="{E1F8BA93-E942-490F-8E7C-2C93C7DC81DE}">
      <dgm:prSet/>
      <dgm:spPr/>
      <dgm:t>
        <a:bodyPr/>
        <a:lstStyle/>
        <a:p>
          <a:pPr>
            <a:lnSpc>
              <a:spcPct val="100000"/>
            </a:lnSpc>
          </a:pPr>
          <a:r>
            <a:rPr lang="en-JM" dirty="0">
              <a:latin typeface="Source Sans 3" panose="020B0303030403020204" pitchFamily="34" charset="0"/>
            </a:rPr>
            <a:t>Speculative Real Estate</a:t>
          </a:r>
          <a:endParaRPr lang="en-US" dirty="0">
            <a:latin typeface="Source Sans 3" panose="020B0303030403020204" pitchFamily="34" charset="0"/>
          </a:endParaRPr>
        </a:p>
      </dgm:t>
    </dgm:pt>
    <dgm:pt modelId="{DD94A729-9129-4281-A74E-E33F5746634A}" type="parTrans" cxnId="{779F0AEA-C96D-480F-8F9B-2C26C1E91C66}">
      <dgm:prSet/>
      <dgm:spPr/>
      <dgm:t>
        <a:bodyPr/>
        <a:lstStyle/>
        <a:p>
          <a:endParaRPr lang="en-US"/>
        </a:p>
      </dgm:t>
    </dgm:pt>
    <dgm:pt modelId="{4FA299CD-5D02-463A-86FD-55197426E859}" type="sibTrans" cxnId="{779F0AEA-C96D-480F-8F9B-2C26C1E91C66}">
      <dgm:prSet/>
      <dgm:spPr/>
      <dgm:t>
        <a:bodyPr/>
        <a:lstStyle/>
        <a:p>
          <a:endParaRPr lang="en-US"/>
        </a:p>
      </dgm:t>
    </dgm:pt>
    <dgm:pt modelId="{CB7989D1-6286-4D81-9A00-C19EAAF226F7}" type="pres">
      <dgm:prSet presAssocID="{AFCC98C8-0A16-452D-AACD-1D36B1A1F37C}" presName="root" presStyleCnt="0">
        <dgm:presLayoutVars>
          <dgm:dir/>
          <dgm:resizeHandles val="exact"/>
        </dgm:presLayoutVars>
      </dgm:prSet>
      <dgm:spPr/>
    </dgm:pt>
    <dgm:pt modelId="{B2E10482-4A1E-4526-8B4D-766B9F8F9DE6}" type="pres">
      <dgm:prSet presAssocID="{A8FC24F6-9431-45D0-87A2-CE7382B8EFE6}" presName="compNode" presStyleCnt="0"/>
      <dgm:spPr/>
    </dgm:pt>
    <dgm:pt modelId="{E5C37017-6133-446E-9D9F-6397B7121A8B}" type="pres">
      <dgm:prSet presAssocID="{A8FC24F6-9431-45D0-87A2-CE7382B8EFE6}" presName="bgRect" presStyleLbl="bgShp" presStyleIdx="0" presStyleCnt="3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EE84D770-9A53-46B1-A086-DF268DCB8BD3}" type="pres">
      <dgm:prSet presAssocID="{A8FC24F6-9431-45D0-87A2-CE7382B8EFE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7EFF50E6-BCD2-42F4-9A3E-E933A00A300E}" type="pres">
      <dgm:prSet presAssocID="{A8FC24F6-9431-45D0-87A2-CE7382B8EFE6}" presName="spaceRect" presStyleCnt="0"/>
      <dgm:spPr/>
    </dgm:pt>
    <dgm:pt modelId="{73A7E68C-95D5-47D4-95D6-C9EA76F17028}" type="pres">
      <dgm:prSet presAssocID="{A8FC24F6-9431-45D0-87A2-CE7382B8EFE6}" presName="parTx" presStyleLbl="revTx" presStyleIdx="0" presStyleCnt="3">
        <dgm:presLayoutVars>
          <dgm:chMax val="0"/>
          <dgm:chPref val="0"/>
        </dgm:presLayoutVars>
      </dgm:prSet>
      <dgm:spPr/>
    </dgm:pt>
    <dgm:pt modelId="{486A7183-6E79-405A-8CE6-6964A6755377}" type="pres">
      <dgm:prSet presAssocID="{F9CE80E0-F272-4F15-8945-3794F43F6263}" presName="sibTrans" presStyleCnt="0"/>
      <dgm:spPr/>
    </dgm:pt>
    <dgm:pt modelId="{B0F0811C-0A4A-4AA8-A1D6-88862F51BB16}" type="pres">
      <dgm:prSet presAssocID="{CCA818AB-EA98-4100-B124-3EF5BD2C34B7}" presName="compNode" presStyleCnt="0"/>
      <dgm:spPr/>
    </dgm:pt>
    <dgm:pt modelId="{8BDB2462-C0A3-4DDB-8F94-2192206F059D}" type="pres">
      <dgm:prSet presAssocID="{CCA818AB-EA98-4100-B124-3EF5BD2C34B7}" presName="bgRect" presStyleLbl="bgShp" presStyleIdx="1" presStyleCnt="3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02C3F66D-2EBC-4FCB-B075-17F819CEF186}" type="pres">
      <dgm:prSet presAssocID="{CCA818AB-EA98-4100-B124-3EF5BD2C34B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7D420E64-1635-42DF-ABD1-8F40278A74E6}" type="pres">
      <dgm:prSet presAssocID="{CCA818AB-EA98-4100-B124-3EF5BD2C34B7}" presName="spaceRect" presStyleCnt="0"/>
      <dgm:spPr/>
    </dgm:pt>
    <dgm:pt modelId="{AEF90B6C-C162-4263-82D1-81F16F7D5D4C}" type="pres">
      <dgm:prSet presAssocID="{CCA818AB-EA98-4100-B124-3EF5BD2C34B7}" presName="parTx" presStyleLbl="revTx" presStyleIdx="1" presStyleCnt="3">
        <dgm:presLayoutVars>
          <dgm:chMax val="0"/>
          <dgm:chPref val="0"/>
        </dgm:presLayoutVars>
      </dgm:prSet>
      <dgm:spPr/>
    </dgm:pt>
    <dgm:pt modelId="{C98CF371-CB84-47FC-A6E6-38F7B0A7A1E0}" type="pres">
      <dgm:prSet presAssocID="{16111561-2385-44B7-9B34-812E7FA90D86}" presName="sibTrans" presStyleCnt="0"/>
      <dgm:spPr/>
    </dgm:pt>
    <dgm:pt modelId="{DFC025BD-CC6D-482E-9870-C52F06FB3E88}" type="pres">
      <dgm:prSet presAssocID="{E1F8BA93-E942-490F-8E7C-2C93C7DC81DE}" presName="compNode" presStyleCnt="0"/>
      <dgm:spPr/>
    </dgm:pt>
    <dgm:pt modelId="{BC28C9DE-2342-4E93-B536-10DCBAA471E2}" type="pres">
      <dgm:prSet presAssocID="{E1F8BA93-E942-490F-8E7C-2C93C7DC81DE}" presName="bgRect" presStyleLbl="bgShp" presStyleIdx="2" presStyleCnt="3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EC785AE3-98CA-402E-AEBC-3138F9D81345}" type="pres">
      <dgm:prSet presAssocID="{E1F8BA93-E942-490F-8E7C-2C93C7DC81D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0FBD7859-0EE9-4F2A-8576-726A3C7326F5}" type="pres">
      <dgm:prSet presAssocID="{E1F8BA93-E942-490F-8E7C-2C93C7DC81DE}" presName="spaceRect" presStyleCnt="0"/>
      <dgm:spPr/>
    </dgm:pt>
    <dgm:pt modelId="{34F62208-BF6F-431A-B2DB-29719137C985}" type="pres">
      <dgm:prSet presAssocID="{E1F8BA93-E942-490F-8E7C-2C93C7DC81D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F6EF227-F6A3-463C-BDAB-09BEEFE44374}" type="presOf" srcId="{CCA818AB-EA98-4100-B124-3EF5BD2C34B7}" destId="{AEF90B6C-C162-4263-82D1-81F16F7D5D4C}" srcOrd="0" destOrd="0" presId="urn:microsoft.com/office/officeart/2018/2/layout/IconVerticalSolidList"/>
    <dgm:cxn modelId="{CDE49173-BC96-487D-8C3D-A72D575AF3FD}" type="presOf" srcId="{AFCC98C8-0A16-452D-AACD-1D36B1A1F37C}" destId="{CB7989D1-6286-4D81-9A00-C19EAAF226F7}" srcOrd="0" destOrd="0" presId="urn:microsoft.com/office/officeart/2018/2/layout/IconVerticalSolidList"/>
    <dgm:cxn modelId="{B4285578-0B94-4540-9770-CC47A75C2066}" type="presOf" srcId="{E1F8BA93-E942-490F-8E7C-2C93C7DC81DE}" destId="{34F62208-BF6F-431A-B2DB-29719137C985}" srcOrd="0" destOrd="0" presId="urn:microsoft.com/office/officeart/2018/2/layout/IconVerticalSolidList"/>
    <dgm:cxn modelId="{CEB3A6B4-55C1-4362-B802-601DEB91519D}" srcId="{AFCC98C8-0A16-452D-AACD-1D36B1A1F37C}" destId="{A8FC24F6-9431-45D0-87A2-CE7382B8EFE6}" srcOrd="0" destOrd="0" parTransId="{B3537453-ED6F-4F47-8C03-85ED77B50984}" sibTransId="{F9CE80E0-F272-4F15-8945-3794F43F6263}"/>
    <dgm:cxn modelId="{DA32ADB6-6C8D-4B11-9B37-A688EE8A2F8C}" type="presOf" srcId="{A8FC24F6-9431-45D0-87A2-CE7382B8EFE6}" destId="{73A7E68C-95D5-47D4-95D6-C9EA76F17028}" srcOrd="0" destOrd="0" presId="urn:microsoft.com/office/officeart/2018/2/layout/IconVerticalSolidList"/>
    <dgm:cxn modelId="{779F0AEA-C96D-480F-8F9B-2C26C1E91C66}" srcId="{AFCC98C8-0A16-452D-AACD-1D36B1A1F37C}" destId="{E1F8BA93-E942-490F-8E7C-2C93C7DC81DE}" srcOrd="2" destOrd="0" parTransId="{DD94A729-9129-4281-A74E-E33F5746634A}" sibTransId="{4FA299CD-5D02-463A-86FD-55197426E859}"/>
    <dgm:cxn modelId="{A75D3BF3-48A8-4E41-AB99-64AAC13EAD4A}" srcId="{AFCC98C8-0A16-452D-AACD-1D36B1A1F37C}" destId="{CCA818AB-EA98-4100-B124-3EF5BD2C34B7}" srcOrd="1" destOrd="0" parTransId="{F296857B-FB51-42C6-BF90-1641BD90018E}" sibTransId="{16111561-2385-44B7-9B34-812E7FA90D86}"/>
    <dgm:cxn modelId="{1CA2E537-2B94-4F7D-B31B-0D4C335F8477}" type="presParOf" srcId="{CB7989D1-6286-4D81-9A00-C19EAAF226F7}" destId="{B2E10482-4A1E-4526-8B4D-766B9F8F9DE6}" srcOrd="0" destOrd="0" presId="urn:microsoft.com/office/officeart/2018/2/layout/IconVerticalSolidList"/>
    <dgm:cxn modelId="{0B517BBF-A52F-4521-98E8-117B6A648BF8}" type="presParOf" srcId="{B2E10482-4A1E-4526-8B4D-766B9F8F9DE6}" destId="{E5C37017-6133-446E-9D9F-6397B7121A8B}" srcOrd="0" destOrd="0" presId="urn:microsoft.com/office/officeart/2018/2/layout/IconVerticalSolidList"/>
    <dgm:cxn modelId="{A5F93CFD-0110-4624-BBC5-6F21DFE4901E}" type="presParOf" srcId="{B2E10482-4A1E-4526-8B4D-766B9F8F9DE6}" destId="{EE84D770-9A53-46B1-A086-DF268DCB8BD3}" srcOrd="1" destOrd="0" presId="urn:microsoft.com/office/officeart/2018/2/layout/IconVerticalSolidList"/>
    <dgm:cxn modelId="{4B7DAD0F-62FD-49EA-BFC5-16A8B499A502}" type="presParOf" srcId="{B2E10482-4A1E-4526-8B4D-766B9F8F9DE6}" destId="{7EFF50E6-BCD2-42F4-9A3E-E933A00A300E}" srcOrd="2" destOrd="0" presId="urn:microsoft.com/office/officeart/2018/2/layout/IconVerticalSolidList"/>
    <dgm:cxn modelId="{8852241A-6175-4115-995D-726930AE8973}" type="presParOf" srcId="{B2E10482-4A1E-4526-8B4D-766B9F8F9DE6}" destId="{73A7E68C-95D5-47D4-95D6-C9EA76F17028}" srcOrd="3" destOrd="0" presId="urn:microsoft.com/office/officeart/2018/2/layout/IconVerticalSolidList"/>
    <dgm:cxn modelId="{29085F84-EAD2-4DEE-9C1D-66065D18A70F}" type="presParOf" srcId="{CB7989D1-6286-4D81-9A00-C19EAAF226F7}" destId="{486A7183-6E79-405A-8CE6-6964A6755377}" srcOrd="1" destOrd="0" presId="urn:microsoft.com/office/officeart/2018/2/layout/IconVerticalSolidList"/>
    <dgm:cxn modelId="{D485ED90-36E7-4377-9FA9-88F8308B8E21}" type="presParOf" srcId="{CB7989D1-6286-4D81-9A00-C19EAAF226F7}" destId="{B0F0811C-0A4A-4AA8-A1D6-88862F51BB16}" srcOrd="2" destOrd="0" presId="urn:microsoft.com/office/officeart/2018/2/layout/IconVerticalSolidList"/>
    <dgm:cxn modelId="{5CC4FCDE-56F0-43A9-BC27-80465EE8BD0A}" type="presParOf" srcId="{B0F0811C-0A4A-4AA8-A1D6-88862F51BB16}" destId="{8BDB2462-C0A3-4DDB-8F94-2192206F059D}" srcOrd="0" destOrd="0" presId="urn:microsoft.com/office/officeart/2018/2/layout/IconVerticalSolidList"/>
    <dgm:cxn modelId="{FFC93CF1-321A-42F0-A798-E4CD720039A7}" type="presParOf" srcId="{B0F0811C-0A4A-4AA8-A1D6-88862F51BB16}" destId="{02C3F66D-2EBC-4FCB-B075-17F819CEF186}" srcOrd="1" destOrd="0" presId="urn:microsoft.com/office/officeart/2018/2/layout/IconVerticalSolidList"/>
    <dgm:cxn modelId="{90BAC8BC-C2AD-4941-96E1-DA29F6A72E63}" type="presParOf" srcId="{B0F0811C-0A4A-4AA8-A1D6-88862F51BB16}" destId="{7D420E64-1635-42DF-ABD1-8F40278A74E6}" srcOrd="2" destOrd="0" presId="urn:microsoft.com/office/officeart/2018/2/layout/IconVerticalSolidList"/>
    <dgm:cxn modelId="{5F99F2C2-D09B-40A2-B72F-F05A14D41621}" type="presParOf" srcId="{B0F0811C-0A4A-4AA8-A1D6-88862F51BB16}" destId="{AEF90B6C-C162-4263-82D1-81F16F7D5D4C}" srcOrd="3" destOrd="0" presId="urn:microsoft.com/office/officeart/2018/2/layout/IconVerticalSolidList"/>
    <dgm:cxn modelId="{7886A3C0-4F7A-49BD-9876-28185F3F0F80}" type="presParOf" srcId="{CB7989D1-6286-4D81-9A00-C19EAAF226F7}" destId="{C98CF371-CB84-47FC-A6E6-38F7B0A7A1E0}" srcOrd="3" destOrd="0" presId="urn:microsoft.com/office/officeart/2018/2/layout/IconVerticalSolidList"/>
    <dgm:cxn modelId="{8723DAEB-B4ED-4EA7-83FC-AFF539EC4479}" type="presParOf" srcId="{CB7989D1-6286-4D81-9A00-C19EAAF226F7}" destId="{DFC025BD-CC6D-482E-9870-C52F06FB3E88}" srcOrd="4" destOrd="0" presId="urn:microsoft.com/office/officeart/2018/2/layout/IconVerticalSolidList"/>
    <dgm:cxn modelId="{3A3101BB-D89C-4718-B525-9A4172AF4E9F}" type="presParOf" srcId="{DFC025BD-CC6D-482E-9870-C52F06FB3E88}" destId="{BC28C9DE-2342-4E93-B536-10DCBAA471E2}" srcOrd="0" destOrd="0" presId="urn:microsoft.com/office/officeart/2018/2/layout/IconVerticalSolidList"/>
    <dgm:cxn modelId="{5A5C2F1F-0B33-4F30-963F-0A82CB539281}" type="presParOf" srcId="{DFC025BD-CC6D-482E-9870-C52F06FB3E88}" destId="{EC785AE3-98CA-402E-AEBC-3138F9D81345}" srcOrd="1" destOrd="0" presId="urn:microsoft.com/office/officeart/2018/2/layout/IconVerticalSolidList"/>
    <dgm:cxn modelId="{35F611BF-8142-40B3-A273-0BEE43D81A09}" type="presParOf" srcId="{DFC025BD-CC6D-482E-9870-C52F06FB3E88}" destId="{0FBD7859-0EE9-4F2A-8576-726A3C7326F5}" srcOrd="2" destOrd="0" presId="urn:microsoft.com/office/officeart/2018/2/layout/IconVerticalSolidList"/>
    <dgm:cxn modelId="{2F801943-36EE-4ECE-968B-4EBAD5429ED9}" type="presParOf" srcId="{DFC025BD-CC6D-482E-9870-C52F06FB3E88}" destId="{34F62208-BF6F-431A-B2DB-29719137C98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234C47-81C4-4C69-B4FF-4A447395D40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196365-ED6E-4AAC-AEBD-E9E16EF6A247}">
      <dgm:prSet/>
      <dgm:spPr/>
      <dgm:t>
        <a:bodyPr/>
        <a:lstStyle/>
        <a:p>
          <a:pPr>
            <a:lnSpc>
              <a:spcPct val="100000"/>
            </a:lnSpc>
          </a:pPr>
          <a:r>
            <a:rPr lang="en-JM"/>
            <a:t>55% </a:t>
          </a:r>
          <a:r>
            <a:rPr lang="en-JM" b="1"/>
            <a:t>locally sourced </a:t>
          </a:r>
          <a:r>
            <a:rPr lang="en-JM"/>
            <a:t>materials</a:t>
          </a:r>
          <a:endParaRPr lang="en-US"/>
        </a:p>
      </dgm:t>
    </dgm:pt>
    <dgm:pt modelId="{604BD24C-BB14-4549-A772-776133938676}" type="parTrans" cxnId="{42DB339F-F05B-4F02-A53E-8376363BFB47}">
      <dgm:prSet/>
      <dgm:spPr/>
      <dgm:t>
        <a:bodyPr/>
        <a:lstStyle/>
        <a:p>
          <a:endParaRPr lang="en-US"/>
        </a:p>
      </dgm:t>
    </dgm:pt>
    <dgm:pt modelId="{E84D498B-1293-4982-8B0E-7E64C3A719BE}" type="sibTrans" cxnId="{42DB339F-F05B-4F02-A53E-8376363BFB47}">
      <dgm:prSet/>
      <dgm:spPr/>
      <dgm:t>
        <a:bodyPr/>
        <a:lstStyle/>
        <a:p>
          <a:endParaRPr lang="en-US"/>
        </a:p>
      </dgm:t>
    </dgm:pt>
    <dgm:pt modelId="{4553C6D1-0850-421A-AC3C-A7CD570DA246}">
      <dgm:prSet/>
      <dgm:spPr/>
      <dgm:t>
        <a:bodyPr/>
        <a:lstStyle/>
        <a:p>
          <a:pPr>
            <a:lnSpc>
              <a:spcPct val="100000"/>
            </a:lnSpc>
          </a:pPr>
          <a:r>
            <a:rPr lang="en-JM"/>
            <a:t>Built in sustainability</a:t>
          </a:r>
          <a:endParaRPr lang="en-US"/>
        </a:p>
      </dgm:t>
    </dgm:pt>
    <dgm:pt modelId="{CF22EE0F-53AE-45A0-9CFD-F007E2813896}" type="parTrans" cxnId="{ECE2753C-E301-4C99-8EDE-C1061B89BCF0}">
      <dgm:prSet/>
      <dgm:spPr/>
      <dgm:t>
        <a:bodyPr/>
        <a:lstStyle/>
        <a:p>
          <a:endParaRPr lang="en-US"/>
        </a:p>
      </dgm:t>
    </dgm:pt>
    <dgm:pt modelId="{E0F8F646-7BC5-49DC-9FB3-80CC31B4E187}" type="sibTrans" cxnId="{ECE2753C-E301-4C99-8EDE-C1061B89BCF0}">
      <dgm:prSet/>
      <dgm:spPr/>
      <dgm:t>
        <a:bodyPr/>
        <a:lstStyle/>
        <a:p>
          <a:endParaRPr lang="en-US"/>
        </a:p>
      </dgm:t>
    </dgm:pt>
    <dgm:pt modelId="{8AFB7CA3-A91F-4285-A0B6-1FFCD079B676}">
      <dgm:prSet/>
      <dgm:spPr/>
      <dgm:t>
        <a:bodyPr/>
        <a:lstStyle/>
        <a:p>
          <a:pPr>
            <a:lnSpc>
              <a:spcPct val="100000"/>
            </a:lnSpc>
          </a:pPr>
          <a:r>
            <a:rPr lang="en-JM"/>
            <a:t>Prefab permanent houses</a:t>
          </a:r>
          <a:endParaRPr lang="en-US"/>
        </a:p>
      </dgm:t>
    </dgm:pt>
    <dgm:pt modelId="{093E4554-745B-4760-B2ED-4B9B8F28B378}" type="parTrans" cxnId="{F9ED6482-3612-4913-BEA9-A13AE95DC8EB}">
      <dgm:prSet/>
      <dgm:spPr/>
      <dgm:t>
        <a:bodyPr/>
        <a:lstStyle/>
        <a:p>
          <a:endParaRPr lang="en-US"/>
        </a:p>
      </dgm:t>
    </dgm:pt>
    <dgm:pt modelId="{51539BDC-73CB-47C9-8027-648398E48236}" type="sibTrans" cxnId="{F9ED6482-3612-4913-BEA9-A13AE95DC8EB}">
      <dgm:prSet/>
      <dgm:spPr/>
      <dgm:t>
        <a:bodyPr/>
        <a:lstStyle/>
        <a:p>
          <a:endParaRPr lang="en-US"/>
        </a:p>
      </dgm:t>
    </dgm:pt>
    <dgm:pt modelId="{5A11C2A1-814E-46D9-8E94-CBF28A4BF4CC}">
      <dgm:prSet/>
      <dgm:spPr/>
      <dgm:t>
        <a:bodyPr/>
        <a:lstStyle/>
        <a:p>
          <a:pPr>
            <a:lnSpc>
              <a:spcPct val="100000"/>
            </a:lnSpc>
          </a:pPr>
          <a:r>
            <a:rPr lang="en-JM"/>
            <a:t>Innovative Financing Structures</a:t>
          </a:r>
          <a:endParaRPr lang="en-US"/>
        </a:p>
      </dgm:t>
    </dgm:pt>
    <dgm:pt modelId="{55C93CAA-612E-4C06-A6A3-CE9F1C8D1B25}" type="parTrans" cxnId="{0CDB892D-B870-44AF-9210-5DE2318D3414}">
      <dgm:prSet/>
      <dgm:spPr/>
      <dgm:t>
        <a:bodyPr/>
        <a:lstStyle/>
        <a:p>
          <a:endParaRPr lang="en-US"/>
        </a:p>
      </dgm:t>
    </dgm:pt>
    <dgm:pt modelId="{CD4FDA89-7CC4-4961-803D-26ADE2312D68}" type="sibTrans" cxnId="{0CDB892D-B870-44AF-9210-5DE2318D3414}">
      <dgm:prSet/>
      <dgm:spPr/>
      <dgm:t>
        <a:bodyPr/>
        <a:lstStyle/>
        <a:p>
          <a:endParaRPr lang="en-US"/>
        </a:p>
      </dgm:t>
    </dgm:pt>
    <dgm:pt modelId="{B9E84D48-C563-4460-88AE-17FC687516EF}" type="pres">
      <dgm:prSet presAssocID="{3A234C47-81C4-4C69-B4FF-4A447395D400}" presName="root" presStyleCnt="0">
        <dgm:presLayoutVars>
          <dgm:dir/>
          <dgm:resizeHandles val="exact"/>
        </dgm:presLayoutVars>
      </dgm:prSet>
      <dgm:spPr/>
    </dgm:pt>
    <dgm:pt modelId="{1EF2BB6D-2A28-4BEE-B55C-6CD9B503865D}" type="pres">
      <dgm:prSet presAssocID="{32196365-ED6E-4AAC-AEBD-E9E16EF6A247}" presName="compNode" presStyleCnt="0"/>
      <dgm:spPr/>
    </dgm:pt>
    <dgm:pt modelId="{4F0541C2-15C4-4ADD-A215-6BD3EB9F0D6C}" type="pres">
      <dgm:prSet presAssocID="{32196365-ED6E-4AAC-AEBD-E9E16EF6A247}" presName="bgRect" presStyleLbl="bgShp" presStyleIdx="0" presStyleCnt="4"/>
      <dgm:spPr>
        <a:solidFill>
          <a:srgbClr val="F3F7EC"/>
        </a:solidFill>
      </dgm:spPr>
    </dgm:pt>
    <dgm:pt modelId="{2817044E-4AEF-45F2-94B5-A93E6D1EDF25}" type="pres">
      <dgm:prSet presAssocID="{32196365-ED6E-4AAC-AEBD-E9E16EF6A24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ycle"/>
        </a:ext>
      </dgm:extLst>
    </dgm:pt>
    <dgm:pt modelId="{92273212-EEC6-433A-A38D-39C10164A195}" type="pres">
      <dgm:prSet presAssocID="{32196365-ED6E-4AAC-AEBD-E9E16EF6A247}" presName="spaceRect" presStyleCnt="0"/>
      <dgm:spPr/>
    </dgm:pt>
    <dgm:pt modelId="{760229CB-E23B-4AC4-8229-5D4646FB14D6}" type="pres">
      <dgm:prSet presAssocID="{32196365-ED6E-4AAC-AEBD-E9E16EF6A247}" presName="parTx" presStyleLbl="revTx" presStyleIdx="0" presStyleCnt="4">
        <dgm:presLayoutVars>
          <dgm:chMax val="0"/>
          <dgm:chPref val="0"/>
        </dgm:presLayoutVars>
      </dgm:prSet>
      <dgm:spPr/>
    </dgm:pt>
    <dgm:pt modelId="{FA0E2FDC-80FB-4364-ACEA-7BA458ADE664}" type="pres">
      <dgm:prSet presAssocID="{E84D498B-1293-4982-8B0E-7E64C3A719BE}" presName="sibTrans" presStyleCnt="0"/>
      <dgm:spPr/>
    </dgm:pt>
    <dgm:pt modelId="{9A88887C-50EA-4559-9D1F-DA14A29AAEBA}" type="pres">
      <dgm:prSet presAssocID="{4553C6D1-0850-421A-AC3C-A7CD570DA246}" presName="compNode" presStyleCnt="0"/>
      <dgm:spPr/>
    </dgm:pt>
    <dgm:pt modelId="{D0FAABC9-2EB8-4BAA-BFA4-ECCF2EA5ECFA}" type="pres">
      <dgm:prSet presAssocID="{4553C6D1-0850-421A-AC3C-A7CD570DA246}" presName="bgRect" presStyleLbl="bgShp" presStyleIdx="1" presStyleCnt="4"/>
      <dgm:spPr>
        <a:solidFill>
          <a:srgbClr val="F3F7EC"/>
        </a:solidFill>
      </dgm:spPr>
    </dgm:pt>
    <dgm:pt modelId="{7FAC0114-B2CB-4D9D-B054-8F0FB439479F}" type="pres">
      <dgm:prSet presAssocID="{4553C6D1-0850-421A-AC3C-A7CD570DA24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3C62CD2D-ED3D-4499-BFB4-DCB38F5DE241}" type="pres">
      <dgm:prSet presAssocID="{4553C6D1-0850-421A-AC3C-A7CD570DA246}" presName="spaceRect" presStyleCnt="0"/>
      <dgm:spPr/>
    </dgm:pt>
    <dgm:pt modelId="{B2FE09F5-27CA-4113-9719-9014B46DA42E}" type="pres">
      <dgm:prSet presAssocID="{4553C6D1-0850-421A-AC3C-A7CD570DA246}" presName="parTx" presStyleLbl="revTx" presStyleIdx="1" presStyleCnt="4">
        <dgm:presLayoutVars>
          <dgm:chMax val="0"/>
          <dgm:chPref val="0"/>
        </dgm:presLayoutVars>
      </dgm:prSet>
      <dgm:spPr/>
    </dgm:pt>
    <dgm:pt modelId="{B51338C1-A3EB-4684-92E7-675BCC02C86D}" type="pres">
      <dgm:prSet presAssocID="{E0F8F646-7BC5-49DC-9FB3-80CC31B4E187}" presName="sibTrans" presStyleCnt="0"/>
      <dgm:spPr/>
    </dgm:pt>
    <dgm:pt modelId="{74E1DBDD-AA41-4835-BED3-9B0C9059E387}" type="pres">
      <dgm:prSet presAssocID="{8AFB7CA3-A91F-4285-A0B6-1FFCD079B676}" presName="compNode" presStyleCnt="0"/>
      <dgm:spPr/>
    </dgm:pt>
    <dgm:pt modelId="{4B616C7D-E6FB-462A-8494-71539CE916D9}" type="pres">
      <dgm:prSet presAssocID="{8AFB7CA3-A91F-4285-A0B6-1FFCD079B676}" presName="bgRect" presStyleLbl="bgShp" presStyleIdx="2" presStyleCnt="4"/>
      <dgm:spPr>
        <a:solidFill>
          <a:srgbClr val="F3F7EC"/>
        </a:solidFill>
      </dgm:spPr>
    </dgm:pt>
    <dgm:pt modelId="{881153AE-F2AF-4531-9FAD-549ACA097179}" type="pres">
      <dgm:prSet presAssocID="{8AFB7CA3-A91F-4285-A0B6-1FFCD079B67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me"/>
        </a:ext>
      </dgm:extLst>
    </dgm:pt>
    <dgm:pt modelId="{632945E3-0527-432A-9C54-A17DB8DE5DA8}" type="pres">
      <dgm:prSet presAssocID="{8AFB7CA3-A91F-4285-A0B6-1FFCD079B676}" presName="spaceRect" presStyleCnt="0"/>
      <dgm:spPr/>
    </dgm:pt>
    <dgm:pt modelId="{D5D7F41F-C00A-40AD-BC40-28E156690527}" type="pres">
      <dgm:prSet presAssocID="{8AFB7CA3-A91F-4285-A0B6-1FFCD079B676}" presName="parTx" presStyleLbl="revTx" presStyleIdx="2" presStyleCnt="4">
        <dgm:presLayoutVars>
          <dgm:chMax val="0"/>
          <dgm:chPref val="0"/>
        </dgm:presLayoutVars>
      </dgm:prSet>
      <dgm:spPr/>
    </dgm:pt>
    <dgm:pt modelId="{EC3FC9EB-1407-42DE-AC7D-9A8EDCB715E1}" type="pres">
      <dgm:prSet presAssocID="{51539BDC-73CB-47C9-8027-648398E48236}" presName="sibTrans" presStyleCnt="0"/>
      <dgm:spPr/>
    </dgm:pt>
    <dgm:pt modelId="{D5B7ABAD-DB98-4046-A6DA-E4965F5300F7}" type="pres">
      <dgm:prSet presAssocID="{5A11C2A1-814E-46D9-8E94-CBF28A4BF4CC}" presName="compNode" presStyleCnt="0"/>
      <dgm:spPr/>
    </dgm:pt>
    <dgm:pt modelId="{B2A08BC1-8380-4E9D-93F7-800B15B01118}" type="pres">
      <dgm:prSet presAssocID="{5A11C2A1-814E-46D9-8E94-CBF28A4BF4CC}" presName="bgRect" presStyleLbl="bgShp" presStyleIdx="3" presStyleCnt="4"/>
      <dgm:spPr>
        <a:solidFill>
          <a:srgbClr val="F3F7EC"/>
        </a:solidFill>
      </dgm:spPr>
    </dgm:pt>
    <dgm:pt modelId="{76324AAE-BB1A-445F-BA29-4AF71A859DF2}" type="pres">
      <dgm:prSet presAssocID="{5A11C2A1-814E-46D9-8E94-CBF28A4BF4C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F534B1EC-25AB-4F0F-BDB6-B01ED6AC3614}" type="pres">
      <dgm:prSet presAssocID="{5A11C2A1-814E-46D9-8E94-CBF28A4BF4CC}" presName="spaceRect" presStyleCnt="0"/>
      <dgm:spPr/>
    </dgm:pt>
    <dgm:pt modelId="{379A5EF7-7B3C-4DB2-9328-BA39A7696FD3}" type="pres">
      <dgm:prSet presAssocID="{5A11C2A1-814E-46D9-8E94-CBF28A4BF4C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FFEE408-7AF9-4EA3-824A-CE4E2F846EAE}" type="presOf" srcId="{4553C6D1-0850-421A-AC3C-A7CD570DA246}" destId="{B2FE09F5-27CA-4113-9719-9014B46DA42E}" srcOrd="0" destOrd="0" presId="urn:microsoft.com/office/officeart/2018/2/layout/IconVerticalSolidList"/>
    <dgm:cxn modelId="{A22FE70C-594C-4D8E-9F7E-C9620FD128BB}" type="presOf" srcId="{8AFB7CA3-A91F-4285-A0B6-1FFCD079B676}" destId="{D5D7F41F-C00A-40AD-BC40-28E156690527}" srcOrd="0" destOrd="0" presId="urn:microsoft.com/office/officeart/2018/2/layout/IconVerticalSolidList"/>
    <dgm:cxn modelId="{F16A0816-5061-467C-A5D6-74154A1E964B}" type="presOf" srcId="{5A11C2A1-814E-46D9-8E94-CBF28A4BF4CC}" destId="{379A5EF7-7B3C-4DB2-9328-BA39A7696FD3}" srcOrd="0" destOrd="0" presId="urn:microsoft.com/office/officeart/2018/2/layout/IconVerticalSolidList"/>
    <dgm:cxn modelId="{0CDB892D-B870-44AF-9210-5DE2318D3414}" srcId="{3A234C47-81C4-4C69-B4FF-4A447395D400}" destId="{5A11C2A1-814E-46D9-8E94-CBF28A4BF4CC}" srcOrd="3" destOrd="0" parTransId="{55C93CAA-612E-4C06-A6A3-CE9F1C8D1B25}" sibTransId="{CD4FDA89-7CC4-4961-803D-26ADE2312D68}"/>
    <dgm:cxn modelId="{ECE2753C-E301-4C99-8EDE-C1061B89BCF0}" srcId="{3A234C47-81C4-4C69-B4FF-4A447395D400}" destId="{4553C6D1-0850-421A-AC3C-A7CD570DA246}" srcOrd="1" destOrd="0" parTransId="{CF22EE0F-53AE-45A0-9CFD-F007E2813896}" sibTransId="{E0F8F646-7BC5-49DC-9FB3-80CC31B4E187}"/>
    <dgm:cxn modelId="{1D602549-C231-426F-91C3-8EEB90B24D46}" type="presOf" srcId="{32196365-ED6E-4AAC-AEBD-E9E16EF6A247}" destId="{760229CB-E23B-4AC4-8229-5D4646FB14D6}" srcOrd="0" destOrd="0" presId="urn:microsoft.com/office/officeart/2018/2/layout/IconVerticalSolidList"/>
    <dgm:cxn modelId="{F9ED6482-3612-4913-BEA9-A13AE95DC8EB}" srcId="{3A234C47-81C4-4C69-B4FF-4A447395D400}" destId="{8AFB7CA3-A91F-4285-A0B6-1FFCD079B676}" srcOrd="2" destOrd="0" parTransId="{093E4554-745B-4760-B2ED-4B9B8F28B378}" sibTransId="{51539BDC-73CB-47C9-8027-648398E48236}"/>
    <dgm:cxn modelId="{42DB339F-F05B-4F02-A53E-8376363BFB47}" srcId="{3A234C47-81C4-4C69-B4FF-4A447395D400}" destId="{32196365-ED6E-4AAC-AEBD-E9E16EF6A247}" srcOrd="0" destOrd="0" parTransId="{604BD24C-BB14-4549-A772-776133938676}" sibTransId="{E84D498B-1293-4982-8B0E-7E64C3A719BE}"/>
    <dgm:cxn modelId="{EB92E1FF-3A5D-4C04-A978-5E83E23B648B}" type="presOf" srcId="{3A234C47-81C4-4C69-B4FF-4A447395D400}" destId="{B9E84D48-C563-4460-88AE-17FC687516EF}" srcOrd="0" destOrd="0" presId="urn:microsoft.com/office/officeart/2018/2/layout/IconVerticalSolidList"/>
    <dgm:cxn modelId="{2187E9E1-D89B-4ECC-B4F3-BD74B75F39CD}" type="presParOf" srcId="{B9E84D48-C563-4460-88AE-17FC687516EF}" destId="{1EF2BB6D-2A28-4BEE-B55C-6CD9B503865D}" srcOrd="0" destOrd="0" presId="urn:microsoft.com/office/officeart/2018/2/layout/IconVerticalSolidList"/>
    <dgm:cxn modelId="{18E68B22-FD5F-4C84-A8C6-FAAB18A12510}" type="presParOf" srcId="{1EF2BB6D-2A28-4BEE-B55C-6CD9B503865D}" destId="{4F0541C2-15C4-4ADD-A215-6BD3EB9F0D6C}" srcOrd="0" destOrd="0" presId="urn:microsoft.com/office/officeart/2018/2/layout/IconVerticalSolidList"/>
    <dgm:cxn modelId="{F78AC907-1908-40A6-9620-226E94F268EF}" type="presParOf" srcId="{1EF2BB6D-2A28-4BEE-B55C-6CD9B503865D}" destId="{2817044E-4AEF-45F2-94B5-A93E6D1EDF25}" srcOrd="1" destOrd="0" presId="urn:microsoft.com/office/officeart/2018/2/layout/IconVerticalSolidList"/>
    <dgm:cxn modelId="{0A0B8FBC-E217-4947-B934-9341C37FDD58}" type="presParOf" srcId="{1EF2BB6D-2A28-4BEE-B55C-6CD9B503865D}" destId="{92273212-EEC6-433A-A38D-39C10164A195}" srcOrd="2" destOrd="0" presId="urn:microsoft.com/office/officeart/2018/2/layout/IconVerticalSolidList"/>
    <dgm:cxn modelId="{2B1E1EA3-3163-4706-B66F-6AC87B61E7F7}" type="presParOf" srcId="{1EF2BB6D-2A28-4BEE-B55C-6CD9B503865D}" destId="{760229CB-E23B-4AC4-8229-5D4646FB14D6}" srcOrd="3" destOrd="0" presId="urn:microsoft.com/office/officeart/2018/2/layout/IconVerticalSolidList"/>
    <dgm:cxn modelId="{1648D54B-2ACC-4441-BBE2-C27467E539C3}" type="presParOf" srcId="{B9E84D48-C563-4460-88AE-17FC687516EF}" destId="{FA0E2FDC-80FB-4364-ACEA-7BA458ADE664}" srcOrd="1" destOrd="0" presId="urn:microsoft.com/office/officeart/2018/2/layout/IconVerticalSolidList"/>
    <dgm:cxn modelId="{178DC46B-9AF7-41EC-ACCF-3D5DFFEB66AA}" type="presParOf" srcId="{B9E84D48-C563-4460-88AE-17FC687516EF}" destId="{9A88887C-50EA-4559-9D1F-DA14A29AAEBA}" srcOrd="2" destOrd="0" presId="urn:microsoft.com/office/officeart/2018/2/layout/IconVerticalSolidList"/>
    <dgm:cxn modelId="{BF01D2C2-8FB6-41E1-87FC-91EE22EEEE31}" type="presParOf" srcId="{9A88887C-50EA-4559-9D1F-DA14A29AAEBA}" destId="{D0FAABC9-2EB8-4BAA-BFA4-ECCF2EA5ECFA}" srcOrd="0" destOrd="0" presId="urn:microsoft.com/office/officeart/2018/2/layout/IconVerticalSolidList"/>
    <dgm:cxn modelId="{D61121F3-481C-48EB-96F5-78BAE1F6F9E7}" type="presParOf" srcId="{9A88887C-50EA-4559-9D1F-DA14A29AAEBA}" destId="{7FAC0114-B2CB-4D9D-B054-8F0FB439479F}" srcOrd="1" destOrd="0" presId="urn:microsoft.com/office/officeart/2018/2/layout/IconVerticalSolidList"/>
    <dgm:cxn modelId="{39054D5A-07B4-421E-9612-8A2D118421F9}" type="presParOf" srcId="{9A88887C-50EA-4559-9D1F-DA14A29AAEBA}" destId="{3C62CD2D-ED3D-4499-BFB4-DCB38F5DE241}" srcOrd="2" destOrd="0" presId="urn:microsoft.com/office/officeart/2018/2/layout/IconVerticalSolidList"/>
    <dgm:cxn modelId="{93EE4BB5-55D0-463C-BD8B-E2D34D3A7405}" type="presParOf" srcId="{9A88887C-50EA-4559-9D1F-DA14A29AAEBA}" destId="{B2FE09F5-27CA-4113-9719-9014B46DA42E}" srcOrd="3" destOrd="0" presId="urn:microsoft.com/office/officeart/2018/2/layout/IconVerticalSolidList"/>
    <dgm:cxn modelId="{C9BD2A16-2D1F-424F-8DF7-402723C8E922}" type="presParOf" srcId="{B9E84D48-C563-4460-88AE-17FC687516EF}" destId="{B51338C1-A3EB-4684-92E7-675BCC02C86D}" srcOrd="3" destOrd="0" presId="urn:microsoft.com/office/officeart/2018/2/layout/IconVerticalSolidList"/>
    <dgm:cxn modelId="{DD26410C-22AA-42A5-A413-0C1B87D952CC}" type="presParOf" srcId="{B9E84D48-C563-4460-88AE-17FC687516EF}" destId="{74E1DBDD-AA41-4835-BED3-9B0C9059E387}" srcOrd="4" destOrd="0" presId="urn:microsoft.com/office/officeart/2018/2/layout/IconVerticalSolidList"/>
    <dgm:cxn modelId="{6D6A68E3-6B48-4235-877F-C9A451B01E4F}" type="presParOf" srcId="{74E1DBDD-AA41-4835-BED3-9B0C9059E387}" destId="{4B616C7D-E6FB-462A-8494-71539CE916D9}" srcOrd="0" destOrd="0" presId="urn:microsoft.com/office/officeart/2018/2/layout/IconVerticalSolidList"/>
    <dgm:cxn modelId="{0FB4E84C-D60D-4F5D-B326-E9A18710F0A7}" type="presParOf" srcId="{74E1DBDD-AA41-4835-BED3-9B0C9059E387}" destId="{881153AE-F2AF-4531-9FAD-549ACA097179}" srcOrd="1" destOrd="0" presId="urn:microsoft.com/office/officeart/2018/2/layout/IconVerticalSolidList"/>
    <dgm:cxn modelId="{D52C5C83-FB74-487C-80F5-A6D40F675B1C}" type="presParOf" srcId="{74E1DBDD-AA41-4835-BED3-9B0C9059E387}" destId="{632945E3-0527-432A-9C54-A17DB8DE5DA8}" srcOrd="2" destOrd="0" presId="urn:microsoft.com/office/officeart/2018/2/layout/IconVerticalSolidList"/>
    <dgm:cxn modelId="{FE2F4D6C-F295-4F8B-A750-81DD9DD36E2C}" type="presParOf" srcId="{74E1DBDD-AA41-4835-BED3-9B0C9059E387}" destId="{D5D7F41F-C00A-40AD-BC40-28E156690527}" srcOrd="3" destOrd="0" presId="urn:microsoft.com/office/officeart/2018/2/layout/IconVerticalSolidList"/>
    <dgm:cxn modelId="{5BABF8C5-FBD3-402C-91E5-0D88E34D8C60}" type="presParOf" srcId="{B9E84D48-C563-4460-88AE-17FC687516EF}" destId="{EC3FC9EB-1407-42DE-AC7D-9A8EDCB715E1}" srcOrd="5" destOrd="0" presId="urn:microsoft.com/office/officeart/2018/2/layout/IconVerticalSolidList"/>
    <dgm:cxn modelId="{04D44329-15C4-438E-BFA0-AAA68E59C9F3}" type="presParOf" srcId="{B9E84D48-C563-4460-88AE-17FC687516EF}" destId="{D5B7ABAD-DB98-4046-A6DA-E4965F5300F7}" srcOrd="6" destOrd="0" presId="urn:microsoft.com/office/officeart/2018/2/layout/IconVerticalSolidList"/>
    <dgm:cxn modelId="{76371B49-D315-40D0-9306-FB7AA2162C24}" type="presParOf" srcId="{D5B7ABAD-DB98-4046-A6DA-E4965F5300F7}" destId="{B2A08BC1-8380-4E9D-93F7-800B15B01118}" srcOrd="0" destOrd="0" presId="urn:microsoft.com/office/officeart/2018/2/layout/IconVerticalSolidList"/>
    <dgm:cxn modelId="{F4D7E0E8-3E79-4E66-B430-B6F9F1C45620}" type="presParOf" srcId="{D5B7ABAD-DB98-4046-A6DA-E4965F5300F7}" destId="{76324AAE-BB1A-445F-BA29-4AF71A859DF2}" srcOrd="1" destOrd="0" presId="urn:microsoft.com/office/officeart/2018/2/layout/IconVerticalSolidList"/>
    <dgm:cxn modelId="{5F228BE3-42E9-4C3D-A3D9-C790B68DD35B}" type="presParOf" srcId="{D5B7ABAD-DB98-4046-A6DA-E4965F5300F7}" destId="{F534B1EC-25AB-4F0F-BDB6-B01ED6AC3614}" srcOrd="2" destOrd="0" presId="urn:microsoft.com/office/officeart/2018/2/layout/IconVerticalSolidList"/>
    <dgm:cxn modelId="{9DA02D11-2EF3-4FEA-9D29-0D577938CF87}" type="presParOf" srcId="{D5B7ABAD-DB98-4046-A6DA-E4965F5300F7}" destId="{379A5EF7-7B3C-4DB2-9328-BA39A7696FD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C37017-6133-446E-9D9F-6397B7121A8B}">
      <dsp:nvSpPr>
        <dsp:cNvPr id="0" name=""/>
        <dsp:cNvSpPr/>
      </dsp:nvSpPr>
      <dsp:spPr>
        <a:xfrm>
          <a:off x="0" y="458"/>
          <a:ext cx="7478485" cy="107255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84D770-9A53-46B1-A086-DF268DCB8BD3}">
      <dsp:nvSpPr>
        <dsp:cNvPr id="0" name=""/>
        <dsp:cNvSpPr/>
      </dsp:nvSpPr>
      <dsp:spPr>
        <a:xfrm>
          <a:off x="324449" y="241784"/>
          <a:ext cx="589907" cy="5899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A7E68C-95D5-47D4-95D6-C9EA76F17028}">
      <dsp:nvSpPr>
        <dsp:cNvPr id="0" name=""/>
        <dsp:cNvSpPr/>
      </dsp:nvSpPr>
      <dsp:spPr>
        <a:xfrm>
          <a:off x="1238805" y="458"/>
          <a:ext cx="6239679" cy="1072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513" tIns="113513" rIns="113513" bIns="11351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JM" sz="2500" kern="1200" dirty="0">
              <a:latin typeface="Source Sans 3" panose="020B0303030403020204" pitchFamily="34" charset="0"/>
            </a:rPr>
            <a:t>High Construction Costs</a:t>
          </a:r>
          <a:endParaRPr lang="en-US" sz="2500" kern="1200" dirty="0">
            <a:latin typeface="Source Sans 3" panose="020B0303030403020204" pitchFamily="34" charset="0"/>
          </a:endParaRPr>
        </a:p>
      </dsp:txBody>
      <dsp:txXfrm>
        <a:off x="1238805" y="458"/>
        <a:ext cx="6239679" cy="1072559"/>
      </dsp:txXfrm>
    </dsp:sp>
    <dsp:sp modelId="{8BDB2462-C0A3-4DDB-8F94-2192206F059D}">
      <dsp:nvSpPr>
        <dsp:cNvPr id="0" name=""/>
        <dsp:cNvSpPr/>
      </dsp:nvSpPr>
      <dsp:spPr>
        <a:xfrm>
          <a:off x="0" y="1341157"/>
          <a:ext cx="7478485" cy="107255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C3F66D-2EBC-4FCB-B075-17F819CEF186}">
      <dsp:nvSpPr>
        <dsp:cNvPr id="0" name=""/>
        <dsp:cNvSpPr/>
      </dsp:nvSpPr>
      <dsp:spPr>
        <a:xfrm>
          <a:off x="324449" y="1582483"/>
          <a:ext cx="589907" cy="5899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F90B6C-C162-4263-82D1-81F16F7D5D4C}">
      <dsp:nvSpPr>
        <dsp:cNvPr id="0" name=""/>
        <dsp:cNvSpPr/>
      </dsp:nvSpPr>
      <dsp:spPr>
        <a:xfrm>
          <a:off x="1238805" y="1341157"/>
          <a:ext cx="6239679" cy="1072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513" tIns="113513" rIns="113513" bIns="11351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JM" sz="2500" kern="1200" dirty="0">
              <a:latin typeface="Source Sans 3" panose="020B0303030403020204" pitchFamily="34" charset="0"/>
            </a:rPr>
            <a:t>Little Incentive from Developers</a:t>
          </a:r>
          <a:endParaRPr lang="en-US" sz="2500" kern="1200" dirty="0">
            <a:latin typeface="Source Sans 3" panose="020B0303030403020204" pitchFamily="34" charset="0"/>
          </a:endParaRPr>
        </a:p>
      </dsp:txBody>
      <dsp:txXfrm>
        <a:off x="1238805" y="1341157"/>
        <a:ext cx="6239679" cy="1072559"/>
      </dsp:txXfrm>
    </dsp:sp>
    <dsp:sp modelId="{BC28C9DE-2342-4E93-B536-10DCBAA471E2}">
      <dsp:nvSpPr>
        <dsp:cNvPr id="0" name=""/>
        <dsp:cNvSpPr/>
      </dsp:nvSpPr>
      <dsp:spPr>
        <a:xfrm>
          <a:off x="0" y="2681856"/>
          <a:ext cx="7478485" cy="107255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785AE3-98CA-402E-AEBC-3138F9D81345}">
      <dsp:nvSpPr>
        <dsp:cNvPr id="0" name=""/>
        <dsp:cNvSpPr/>
      </dsp:nvSpPr>
      <dsp:spPr>
        <a:xfrm>
          <a:off x="324449" y="2923182"/>
          <a:ext cx="589907" cy="5899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F62208-BF6F-431A-B2DB-29719137C985}">
      <dsp:nvSpPr>
        <dsp:cNvPr id="0" name=""/>
        <dsp:cNvSpPr/>
      </dsp:nvSpPr>
      <dsp:spPr>
        <a:xfrm>
          <a:off x="1238805" y="2681856"/>
          <a:ext cx="6239679" cy="1072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513" tIns="113513" rIns="113513" bIns="11351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JM" sz="2500" kern="1200" dirty="0">
              <a:latin typeface="Source Sans 3" panose="020B0303030403020204" pitchFamily="34" charset="0"/>
            </a:rPr>
            <a:t>Speculative Real Estate</a:t>
          </a:r>
          <a:endParaRPr lang="en-US" sz="2500" kern="1200" dirty="0">
            <a:latin typeface="Source Sans 3" panose="020B0303030403020204" pitchFamily="34" charset="0"/>
          </a:endParaRPr>
        </a:p>
      </dsp:txBody>
      <dsp:txXfrm>
        <a:off x="1238805" y="2681856"/>
        <a:ext cx="6239679" cy="10725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0541C2-15C4-4ADD-A215-6BD3EB9F0D6C}">
      <dsp:nvSpPr>
        <dsp:cNvPr id="0" name=""/>
        <dsp:cNvSpPr/>
      </dsp:nvSpPr>
      <dsp:spPr>
        <a:xfrm>
          <a:off x="0" y="2846"/>
          <a:ext cx="6662057" cy="1442591"/>
        </a:xfrm>
        <a:prstGeom prst="roundRect">
          <a:avLst>
            <a:gd name="adj" fmla="val 10000"/>
          </a:avLst>
        </a:prstGeom>
        <a:solidFill>
          <a:srgbClr val="F3F7E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17044E-4AEF-45F2-94B5-A93E6D1EDF25}">
      <dsp:nvSpPr>
        <dsp:cNvPr id="0" name=""/>
        <dsp:cNvSpPr/>
      </dsp:nvSpPr>
      <dsp:spPr>
        <a:xfrm>
          <a:off x="436383" y="327429"/>
          <a:ext cx="793425" cy="7934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0229CB-E23B-4AC4-8229-5D4646FB14D6}">
      <dsp:nvSpPr>
        <dsp:cNvPr id="0" name=""/>
        <dsp:cNvSpPr/>
      </dsp:nvSpPr>
      <dsp:spPr>
        <a:xfrm>
          <a:off x="1666192" y="2846"/>
          <a:ext cx="4995864" cy="1442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674" tIns="152674" rIns="152674" bIns="15267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JM" sz="2200" kern="1200"/>
            <a:t>55% </a:t>
          </a:r>
          <a:r>
            <a:rPr lang="en-JM" sz="2200" b="1" kern="1200"/>
            <a:t>locally sourced </a:t>
          </a:r>
          <a:r>
            <a:rPr lang="en-JM" sz="2200" kern="1200"/>
            <a:t>materials</a:t>
          </a:r>
          <a:endParaRPr lang="en-US" sz="2200" kern="1200"/>
        </a:p>
      </dsp:txBody>
      <dsp:txXfrm>
        <a:off x="1666192" y="2846"/>
        <a:ext cx="4995864" cy="1442591"/>
      </dsp:txXfrm>
    </dsp:sp>
    <dsp:sp modelId="{D0FAABC9-2EB8-4BAA-BFA4-ECCF2EA5ECFA}">
      <dsp:nvSpPr>
        <dsp:cNvPr id="0" name=""/>
        <dsp:cNvSpPr/>
      </dsp:nvSpPr>
      <dsp:spPr>
        <a:xfrm>
          <a:off x="0" y="1806085"/>
          <a:ext cx="6662057" cy="1442591"/>
        </a:xfrm>
        <a:prstGeom prst="roundRect">
          <a:avLst>
            <a:gd name="adj" fmla="val 10000"/>
          </a:avLst>
        </a:prstGeom>
        <a:solidFill>
          <a:srgbClr val="F3F7E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AC0114-B2CB-4D9D-B054-8F0FB439479F}">
      <dsp:nvSpPr>
        <dsp:cNvPr id="0" name=""/>
        <dsp:cNvSpPr/>
      </dsp:nvSpPr>
      <dsp:spPr>
        <a:xfrm>
          <a:off x="436383" y="2130668"/>
          <a:ext cx="793425" cy="7934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FE09F5-27CA-4113-9719-9014B46DA42E}">
      <dsp:nvSpPr>
        <dsp:cNvPr id="0" name=""/>
        <dsp:cNvSpPr/>
      </dsp:nvSpPr>
      <dsp:spPr>
        <a:xfrm>
          <a:off x="1666192" y="1806085"/>
          <a:ext cx="4995864" cy="1442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674" tIns="152674" rIns="152674" bIns="15267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JM" sz="2200" kern="1200"/>
            <a:t>Built in sustainability</a:t>
          </a:r>
          <a:endParaRPr lang="en-US" sz="2200" kern="1200"/>
        </a:p>
      </dsp:txBody>
      <dsp:txXfrm>
        <a:off x="1666192" y="1806085"/>
        <a:ext cx="4995864" cy="1442591"/>
      </dsp:txXfrm>
    </dsp:sp>
    <dsp:sp modelId="{4B616C7D-E6FB-462A-8494-71539CE916D9}">
      <dsp:nvSpPr>
        <dsp:cNvPr id="0" name=""/>
        <dsp:cNvSpPr/>
      </dsp:nvSpPr>
      <dsp:spPr>
        <a:xfrm>
          <a:off x="0" y="3609323"/>
          <a:ext cx="6662057" cy="1442591"/>
        </a:xfrm>
        <a:prstGeom prst="roundRect">
          <a:avLst>
            <a:gd name="adj" fmla="val 10000"/>
          </a:avLst>
        </a:prstGeom>
        <a:solidFill>
          <a:srgbClr val="F3F7E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1153AE-F2AF-4531-9FAD-549ACA097179}">
      <dsp:nvSpPr>
        <dsp:cNvPr id="0" name=""/>
        <dsp:cNvSpPr/>
      </dsp:nvSpPr>
      <dsp:spPr>
        <a:xfrm>
          <a:off x="436383" y="3933906"/>
          <a:ext cx="793425" cy="7934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D7F41F-C00A-40AD-BC40-28E156690527}">
      <dsp:nvSpPr>
        <dsp:cNvPr id="0" name=""/>
        <dsp:cNvSpPr/>
      </dsp:nvSpPr>
      <dsp:spPr>
        <a:xfrm>
          <a:off x="1666192" y="3609323"/>
          <a:ext cx="4995864" cy="1442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674" tIns="152674" rIns="152674" bIns="15267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JM" sz="2200" kern="1200"/>
            <a:t>Prefab permanent houses</a:t>
          </a:r>
          <a:endParaRPr lang="en-US" sz="2200" kern="1200"/>
        </a:p>
      </dsp:txBody>
      <dsp:txXfrm>
        <a:off x="1666192" y="3609323"/>
        <a:ext cx="4995864" cy="1442591"/>
      </dsp:txXfrm>
    </dsp:sp>
    <dsp:sp modelId="{B2A08BC1-8380-4E9D-93F7-800B15B01118}">
      <dsp:nvSpPr>
        <dsp:cNvPr id="0" name=""/>
        <dsp:cNvSpPr/>
      </dsp:nvSpPr>
      <dsp:spPr>
        <a:xfrm>
          <a:off x="0" y="5412562"/>
          <a:ext cx="6662057" cy="1442591"/>
        </a:xfrm>
        <a:prstGeom prst="roundRect">
          <a:avLst>
            <a:gd name="adj" fmla="val 10000"/>
          </a:avLst>
        </a:prstGeom>
        <a:solidFill>
          <a:srgbClr val="F3F7E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324AAE-BB1A-445F-BA29-4AF71A859DF2}">
      <dsp:nvSpPr>
        <dsp:cNvPr id="0" name=""/>
        <dsp:cNvSpPr/>
      </dsp:nvSpPr>
      <dsp:spPr>
        <a:xfrm>
          <a:off x="436383" y="5737145"/>
          <a:ext cx="793425" cy="79342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9A5EF7-7B3C-4DB2-9328-BA39A7696FD3}">
      <dsp:nvSpPr>
        <dsp:cNvPr id="0" name=""/>
        <dsp:cNvSpPr/>
      </dsp:nvSpPr>
      <dsp:spPr>
        <a:xfrm>
          <a:off x="1666192" y="5412562"/>
          <a:ext cx="4995864" cy="1442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674" tIns="152674" rIns="152674" bIns="15267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JM" sz="2200" kern="1200"/>
            <a:t>Innovative Financing Structures</a:t>
          </a:r>
          <a:endParaRPr lang="en-US" sz="2200" kern="1200"/>
        </a:p>
      </dsp:txBody>
      <dsp:txXfrm>
        <a:off x="1666192" y="5412562"/>
        <a:ext cx="4995864" cy="14425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M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761B28-6867-411F-807A-9E03888B1186}" type="datetimeFigureOut">
              <a:rPr lang="en-JM" smtClean="0"/>
              <a:t>2/10/2024</a:t>
            </a:fld>
            <a:endParaRPr lang="en-JM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M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E937B1-3403-4A37-BF23-A22531D24AD8}" type="slidenum">
              <a:rPr lang="en-JM" smtClean="0"/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174299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E88D67"/>
                </a:solidFill>
                <a:latin typeface="Source Sans 3" panose="020B0303030403020204" pitchFamily="34" charset="0"/>
              </a:rPr>
              <a:t>Partnering with Businesses:</a:t>
            </a:r>
            <a:r>
              <a:rPr lang="en-US" dirty="0">
                <a:latin typeface="Source Sans 3" panose="020B0303030403020204" pitchFamily="34" charset="0"/>
              </a:rPr>
              <a:t> We collaborate with companies that want to offer affordable housing solutions as a benefit to their employees.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E88D67"/>
                </a:solidFill>
                <a:latin typeface="Source Sans 3" panose="020B0303030403020204" pitchFamily="34" charset="0"/>
              </a:rPr>
              <a:t>Employee Housing Packages: </a:t>
            </a:r>
            <a:r>
              <a:rPr lang="en-US" dirty="0">
                <a:latin typeface="Source Sans 3" panose="020B0303030403020204" pitchFamily="34" charset="0"/>
              </a:rPr>
              <a:t>Through the partnership, employees gain access to specially designed modular homes at discounted rates, making homeownership more attainable.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E88D67"/>
                </a:solidFill>
                <a:latin typeface="Source Sans 3" panose="020B0303030403020204" pitchFamily="34" charset="0"/>
              </a:rPr>
              <a:t>Cost Reduction</a:t>
            </a:r>
            <a:r>
              <a:rPr lang="en-US" dirty="0">
                <a:latin typeface="Source Sans 3" panose="020B0303030403020204" pitchFamily="34" charset="0"/>
              </a:rPr>
              <a:t>: We reduce overall construction costs through bulk orders and subsidies, passing those savings directly to the employees.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E88D67"/>
                </a:solidFill>
                <a:latin typeface="Source Sans 3" panose="020B0303030403020204" pitchFamily="34" charset="0"/>
              </a:rPr>
              <a:t>Win-Win:</a:t>
            </a:r>
            <a:r>
              <a:rPr lang="en-US" dirty="0">
                <a:latin typeface="Source Sans 3" panose="020B0303030403020204" pitchFamily="34" charset="0"/>
              </a:rPr>
              <a:t> Employees get </a:t>
            </a:r>
            <a:r>
              <a:rPr lang="en-US" b="1" dirty="0">
                <a:latin typeface="Source Sans 3" panose="020B0303030403020204" pitchFamily="34" charset="0"/>
              </a:rPr>
              <a:t>affordable homes </a:t>
            </a:r>
            <a:r>
              <a:rPr lang="en-US" dirty="0">
                <a:latin typeface="Source Sans 3" panose="020B0303030403020204" pitchFamily="34" charset="0"/>
              </a:rPr>
              <a:t>with long-term utility savings, businesses offer a </a:t>
            </a:r>
            <a:r>
              <a:rPr lang="en-US" b="1" dirty="0">
                <a:latin typeface="Source Sans 3" panose="020B0303030403020204" pitchFamily="34" charset="0"/>
              </a:rPr>
              <a:t>valuable employee benefit</a:t>
            </a:r>
            <a:r>
              <a:rPr lang="en-US" dirty="0">
                <a:latin typeface="Source Sans 3" panose="020B0303030403020204" pitchFamily="34" charset="0"/>
              </a:rPr>
              <a:t>, and we scale housing production with </a:t>
            </a:r>
            <a:r>
              <a:rPr lang="en-US" b="1" dirty="0">
                <a:latin typeface="Source Sans 3" panose="020B0303030403020204" pitchFamily="34" charset="0"/>
              </a:rPr>
              <a:t>guaranteed buyers</a:t>
            </a:r>
            <a:r>
              <a:rPr lang="en-US" dirty="0">
                <a:latin typeface="Source Sans 3" panose="020B0303030403020204" pitchFamily="34" charset="0"/>
              </a:rPr>
              <a:t>. This boosts employee retention, satisfaction, and social impact.</a:t>
            </a:r>
            <a:endParaRPr lang="en-JM" dirty="0">
              <a:latin typeface="Source Sans 3" panose="020B0303030403020204" pitchFamily="34" charset="0"/>
            </a:endParaRPr>
          </a:p>
          <a:p>
            <a:endParaRPr lang="en-JM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E937B1-3403-4A37-BF23-A22531D24AD8}" type="slidenum">
              <a:rPr lang="en-JM" smtClean="0"/>
              <a:t>18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822511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Prevents real estate speculation by capping income limits, keeping homes affordable for low- to middle-income families.</a:t>
            </a:r>
            <a:endParaRPr lang="en-JM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E937B1-3403-4A37-BF23-A22531D24AD8}" type="slidenum">
              <a:rPr lang="en-JM" smtClean="0"/>
              <a:t>22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988435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M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E937B1-3403-4A37-BF23-A22531D24AD8}" type="slidenum">
              <a:rPr lang="en-JM" smtClean="0"/>
              <a:t>26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656129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E8A1-6DA8-4496-BCE8-03ED561CC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760"/>
            <a:ext cx="10515600" cy="2890202"/>
          </a:xfrm>
        </p:spPr>
        <p:txBody>
          <a:bodyPr anchor="b">
            <a:norm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24CCC-3D44-4BB5-AA35-A21607EF6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06150"/>
            <a:ext cx="10515600" cy="248348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F80F6-1855-44E9-BA95-5E00A06E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D7FFD-570A-4968-B943-AF87BB67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CE6A8-0665-4714-B241-6AFBA8C6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297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26EC-DC54-4882-9D58-F201EA25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04E7C-4CBA-49AF-B24C-1A1FF51C2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3C727-C0C7-4BBA-9CF5-6C1FAC76B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03986-C5B4-4956-AC6F-4F36186B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5F941-E847-4C51-97D6-21066B26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88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0338D2-D9EE-4B67-97C1-08ABD5745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53848" y="365125"/>
            <a:ext cx="3999952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B1422-6C1E-4422-80E8-34B0092FB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626546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8B53C-3084-4BC0-A80E-DB41C04C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6BFDE-DC70-4A6E-90B8-337FC472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3578F-39AE-4F6F-9614-32EF672E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053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AE7C-51AF-4F0E-B5A3-8C7E1026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28C09-A717-49AB-B60E-433BC4692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1A47A-6E5A-4754-8B43-9CE556160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CA1EB-7AC7-4F86-90C0-AA980D88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710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57-C46F-4F17-BC8C-6507E67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5760"/>
            <a:ext cx="10515600" cy="38278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9661B-6633-4C8B-8B9C-E514DF851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43817"/>
            <a:ext cx="10515600" cy="16458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274BF-C1CD-4709-B0A0-E9407DBE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ADB94-0A5B-4B56-B0B1-1FF5580A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A668A-35AE-4CDF-AC4C-2BEEA9EE8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237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F1FD-0E96-4963-9F09-9286157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E5F0-B650-4AFF-B90E-23B378684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40876"/>
            <a:ext cx="5181600" cy="42360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1747B-302D-476E-8F4F-E4B114C66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40876"/>
            <a:ext cx="5181600" cy="42360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0577D-22F7-4958-BB3D-6C9265EA1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C5B46-A8FB-4683-9618-3F6E0738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887BD-93E9-4181-9D7F-940C3E17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348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3D79-FA27-4567-9032-AF722733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7C1BF-703F-4992-BB0C-EB1E579C7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51823"/>
            <a:ext cx="5157787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2FCE1-6DC0-43B5-8016-89FD4AF5A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54741"/>
            <a:ext cx="5157787" cy="32349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FED7A-67D0-43CC-889A-25F884964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51823"/>
            <a:ext cx="5183188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1C176-48F2-44EC-B3A2-A144403D5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54741"/>
            <a:ext cx="5183188" cy="32349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9187B8-AC48-4FE7-8658-8A31E373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AB465-E22E-45DC-89C9-406121BCE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9D1CF-F964-4405-8677-5F9E2A02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637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3453-DD0F-41C0-8F4A-5DC343F5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E6313-506F-4456-B3D9-D9655538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26068-7707-41EC-93EF-A24CAF8FF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C8A3C-8C01-4039-B47B-57D84975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376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2633-8C77-419D-B24D-2B3D44DB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49D59-0A88-4A14-A740-4CCD9B52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3DEF9-802F-444E-92D2-397862EE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65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3C20-3881-4F15-94F7-9D7B9F9E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F40F-6C2A-48EC-8F16-DA179A1DA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638" y="457201"/>
            <a:ext cx="5800749" cy="54038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36B7E-D33D-48C7-97AC-5C0D9874F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4343400" cy="2211387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49BC5-FF58-463A-B4FA-F0F912F1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072D7-4A2A-407F-A084-6AE8DD00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4C41C-C368-475C-BDC1-DC5B29C7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03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F67B0-865B-44ED-9DFE-36C73B0C8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C5CF7-138A-437C-9E0A-FF41799703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61462" y="457201"/>
            <a:ext cx="5793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17822-7770-4117-96A2-8D2FF0A01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64424"/>
            <a:ext cx="4343400" cy="2204564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95030-39C7-4814-A766-1A3E094E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F02CD-DC87-47B6-96C4-F6470B1D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FF531-02C2-4C1D-A692-704037806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769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818BD-D734-48A1-8CC0-609D11E5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215A-D2A1-4903-A905-F8B06EF41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B88A-7A1D-4AA1-8536-28DC13DBA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766A6-3C10-4AB8-86A1-BB1F0CDA7EFE}" type="datetimeFigureOut">
              <a:rPr lang="en-US" smtClean="0"/>
              <a:pPr/>
              <a:t>10/2/2024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FE925-0C4B-4BAE-9799-3A9D46D92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DAD54-E5C5-4D48-8592-BB22F0A85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603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5400" kern="1200" smtClean="0">
          <a:gradFill>
            <a:gsLst>
              <a:gs pos="100000">
                <a:schemeClr val="tx2"/>
              </a:gs>
              <a:gs pos="0">
                <a:schemeClr val="accent1"/>
              </a:gs>
            </a:gsLst>
            <a:lin ang="0" scaled="1"/>
          </a:gradFill>
          <a:latin typeface="Aharoni" panose="02010803020104030203" pitchFamily="2" charset="-79"/>
          <a:ea typeface="+mn-ea"/>
          <a:cs typeface="Angsana New" panose="02020603050405020304" pitchFamily="18" charset="-34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4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47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6.svg"/><Relationship Id="rId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7,300+ Black Male College Graduate Stock Photos, Pictures &amp; Royalty-Free  Images - iStock">
            <a:extLst>
              <a:ext uri="{FF2B5EF4-FFF2-40B4-BE49-F238E27FC236}">
                <a16:creationId xmlns:a16="http://schemas.microsoft.com/office/drawing/2014/main" id="{48C15750-9BBB-1152-F095-D1B7F7089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080" y="299720"/>
            <a:ext cx="9387840" cy="625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80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7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0D70C-BEBD-6E2C-FD6E-36ED40B6C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200" y="1458811"/>
            <a:ext cx="9245600" cy="853438"/>
          </a:xfrm>
          <a:solidFill>
            <a:srgbClr val="F3F7EC"/>
          </a:solidFill>
        </p:spPr>
        <p:txBody>
          <a:bodyPr/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007DA4"/>
                </a:solidFill>
                <a:latin typeface="Source Sans 3" panose="020B0303030403020204" pitchFamily="34" charset="0"/>
              </a:rPr>
              <a:t>What We Do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C05BE01-A7C7-E1B8-B5F9-40C433C54584}"/>
              </a:ext>
            </a:extLst>
          </p:cNvPr>
          <p:cNvCxnSpPr>
            <a:cxnSpLocks/>
          </p:cNvCxnSpPr>
          <p:nvPr/>
        </p:nvCxnSpPr>
        <p:spPr>
          <a:xfrm>
            <a:off x="993734" y="5947167"/>
            <a:ext cx="1035231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521E479B-058E-0432-C640-9EB6BA39F497}"/>
              </a:ext>
            </a:extLst>
          </p:cNvPr>
          <p:cNvSpPr/>
          <p:nvPr/>
        </p:nvSpPr>
        <p:spPr>
          <a:xfrm rot="5400000">
            <a:off x="-1504954" y="3069770"/>
            <a:ext cx="3401788" cy="718457"/>
          </a:xfrm>
          <a:prstGeom prst="rect">
            <a:avLst/>
          </a:prstGeom>
          <a:gradFill>
            <a:gsLst>
              <a:gs pos="44000">
                <a:srgbClr val="008FBC"/>
              </a:gs>
              <a:gs pos="100000">
                <a:srgbClr val="005C78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F79E8-A76A-DACD-59C7-4D0636F5E87E}"/>
              </a:ext>
            </a:extLst>
          </p:cNvPr>
          <p:cNvSpPr txBox="1"/>
          <p:nvPr/>
        </p:nvSpPr>
        <p:spPr>
          <a:xfrm>
            <a:off x="3484603" y="2471638"/>
            <a:ext cx="5440322" cy="224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7DA4"/>
                </a:solidFill>
              </a:rPr>
              <a:t>Manufacture gypsum panels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7DA4"/>
                </a:solidFill>
              </a:rPr>
              <a:t>Manufacture modular components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7DA4"/>
                </a:solidFill>
              </a:rPr>
              <a:t>Transport and assembles units</a:t>
            </a:r>
          </a:p>
          <a:p>
            <a:pPr>
              <a:lnSpc>
                <a:spcPct val="150000"/>
              </a:lnSpc>
            </a:pPr>
            <a:endParaRPr lang="en-JM" sz="2400" dirty="0"/>
          </a:p>
        </p:txBody>
      </p:sp>
      <p:pic>
        <p:nvPicPr>
          <p:cNvPr id="10" name="Graphic 9" descr="New outline">
            <a:extLst>
              <a:ext uri="{FF2B5EF4-FFF2-40B4-BE49-F238E27FC236}">
                <a16:creationId xmlns:a16="http://schemas.microsoft.com/office/drawing/2014/main" id="{952167CD-FAFF-F454-1C2D-7E2BFC9BB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7564" y="4852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471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7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house with a blueprint&#10;&#10;Description automatically generated">
            <a:extLst>
              <a:ext uri="{FF2B5EF4-FFF2-40B4-BE49-F238E27FC236}">
                <a16:creationId xmlns:a16="http://schemas.microsoft.com/office/drawing/2014/main" id="{1A294EAD-E279-B03E-1E34-5B937C5AA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7471" y="-66948"/>
            <a:ext cx="1328694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968E06-E4AC-EA8D-CBA3-B6CE3BA3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3012" y="336846"/>
            <a:ext cx="5018988" cy="941160"/>
          </a:xfrm>
        </p:spPr>
        <p:txBody>
          <a:bodyPr>
            <a:normAutofit/>
          </a:bodyPr>
          <a:lstStyle/>
          <a:p>
            <a:pPr algn="ctr"/>
            <a:r>
              <a:rPr lang="en-JM" sz="4400" b="1" dirty="0">
                <a:solidFill>
                  <a:srgbClr val="E88D67"/>
                </a:solidFill>
                <a:latin typeface="Source Sans 3" panose="020B0303030403020204" pitchFamily="34" charset="0"/>
              </a:rPr>
              <a:t>The Design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F6EFAD4-40AA-D69A-162F-5D7294B2DFBC}"/>
              </a:ext>
            </a:extLst>
          </p:cNvPr>
          <p:cNvCxnSpPr>
            <a:cxnSpLocks/>
          </p:cNvCxnSpPr>
          <p:nvPr/>
        </p:nvCxnSpPr>
        <p:spPr>
          <a:xfrm>
            <a:off x="919843" y="6335095"/>
            <a:ext cx="10352314" cy="0"/>
          </a:xfrm>
          <a:prstGeom prst="line">
            <a:avLst/>
          </a:prstGeom>
          <a:ln w="19050">
            <a:solidFill>
              <a:srgbClr val="F3F7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68F3C02-58BD-9F0D-A9C0-6755CF5DF6F6}"/>
              </a:ext>
            </a:extLst>
          </p:cNvPr>
          <p:cNvSpPr txBox="1"/>
          <p:nvPr/>
        </p:nvSpPr>
        <p:spPr>
          <a:xfrm>
            <a:off x="8597324" y="2012586"/>
            <a:ext cx="2943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 dirty="0">
                <a:solidFill>
                  <a:srgbClr val="F3F7EC"/>
                </a:solidFill>
              </a:rPr>
              <a:t>Built in solar panels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226BB8-1770-8EA1-2DA3-2751A18BEF99}"/>
              </a:ext>
            </a:extLst>
          </p:cNvPr>
          <p:cNvSpPr txBox="1"/>
          <p:nvPr/>
        </p:nvSpPr>
        <p:spPr>
          <a:xfrm>
            <a:off x="8597324" y="1430186"/>
            <a:ext cx="2943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 dirty="0">
                <a:solidFill>
                  <a:srgbClr val="F3F7EC"/>
                </a:solidFill>
              </a:rPr>
              <a:t>Rainwater Harvesting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67F05B-B67C-7C0C-8810-414629A54554}"/>
              </a:ext>
            </a:extLst>
          </p:cNvPr>
          <p:cNvSpPr txBox="1"/>
          <p:nvPr/>
        </p:nvSpPr>
        <p:spPr>
          <a:xfrm>
            <a:off x="8597324" y="2594986"/>
            <a:ext cx="2943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 dirty="0">
                <a:solidFill>
                  <a:srgbClr val="F3F7EC"/>
                </a:solidFill>
              </a:rPr>
              <a:t>Passive Ventilation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FA350B-A4D9-4FF2-622E-52D7C9CCC725}"/>
              </a:ext>
            </a:extLst>
          </p:cNvPr>
          <p:cNvSpPr txBox="1"/>
          <p:nvPr/>
        </p:nvSpPr>
        <p:spPr>
          <a:xfrm>
            <a:off x="8597324" y="3177386"/>
            <a:ext cx="2943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 dirty="0">
                <a:solidFill>
                  <a:srgbClr val="F3F7EC"/>
                </a:solidFill>
              </a:rPr>
              <a:t>Melting Pot</a:t>
            </a:r>
          </a:p>
        </p:txBody>
      </p:sp>
    </p:spTree>
    <p:extLst>
      <p:ext uri="{BB962C8B-B14F-4D97-AF65-F5344CB8AC3E}">
        <p14:creationId xmlns:p14="http://schemas.microsoft.com/office/powerpoint/2010/main" val="214341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7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D8DC1C3-6FDD-932E-3AF4-E9CAA01FC0C7}"/>
              </a:ext>
            </a:extLst>
          </p:cNvPr>
          <p:cNvSpPr/>
          <p:nvPr/>
        </p:nvSpPr>
        <p:spPr>
          <a:xfrm rot="5400000" flipH="1">
            <a:off x="8593541" y="-411445"/>
            <a:ext cx="1106450" cy="4700244"/>
          </a:xfrm>
          <a:prstGeom prst="rect">
            <a:avLst/>
          </a:prstGeom>
          <a:solidFill>
            <a:schemeClr val="tx2">
              <a:lumMod val="25000"/>
              <a:lumOff val="7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968E06-E4AC-EA8D-CBA3-B6CE3BA3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1160"/>
          </a:xfrm>
        </p:spPr>
        <p:txBody>
          <a:bodyPr>
            <a:normAutofit/>
          </a:bodyPr>
          <a:lstStyle/>
          <a:p>
            <a:pPr algn="ctr"/>
            <a:r>
              <a:rPr lang="en-JM" sz="4400" b="1" dirty="0">
                <a:solidFill>
                  <a:srgbClr val="E88D67"/>
                </a:solidFill>
                <a:latin typeface="Source Sans 3" panose="020B0303030403020204" pitchFamily="34" charset="0"/>
              </a:rPr>
              <a:t>Modularity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F6EFAD4-40AA-D69A-162F-5D7294B2DFBC}"/>
              </a:ext>
            </a:extLst>
          </p:cNvPr>
          <p:cNvCxnSpPr>
            <a:cxnSpLocks/>
          </p:cNvCxnSpPr>
          <p:nvPr/>
        </p:nvCxnSpPr>
        <p:spPr>
          <a:xfrm>
            <a:off x="919843" y="6335095"/>
            <a:ext cx="10352314" cy="0"/>
          </a:xfrm>
          <a:prstGeom prst="line">
            <a:avLst/>
          </a:prstGeom>
          <a:ln w="19050">
            <a:solidFill>
              <a:srgbClr val="F3F7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475378D3-4D24-2E14-8596-16B0EFD48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6" t="32593" r="51248" b="27677"/>
          <a:stretch/>
        </p:blipFill>
        <p:spPr>
          <a:xfrm>
            <a:off x="314036" y="576324"/>
            <a:ext cx="4913745" cy="59165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96B19F-B35B-D2AC-A143-C6299B5D6492}"/>
              </a:ext>
            </a:extLst>
          </p:cNvPr>
          <p:cNvSpPr/>
          <p:nvPr/>
        </p:nvSpPr>
        <p:spPr>
          <a:xfrm>
            <a:off x="1265382" y="2586182"/>
            <a:ext cx="1366982" cy="600358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9FAF78-5B52-F784-DFB8-B1DB76CECE94}"/>
              </a:ext>
            </a:extLst>
          </p:cNvPr>
          <p:cNvSpPr/>
          <p:nvPr/>
        </p:nvSpPr>
        <p:spPr>
          <a:xfrm>
            <a:off x="1265382" y="3191160"/>
            <a:ext cx="1366982" cy="1510143"/>
          </a:xfrm>
          <a:prstGeom prst="rect">
            <a:avLst/>
          </a:prstGeom>
          <a:solidFill>
            <a:schemeClr val="accent4">
              <a:alpha val="33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31967E-B7A9-30B3-1121-DCB8A943C86A}"/>
              </a:ext>
            </a:extLst>
          </p:cNvPr>
          <p:cNvSpPr/>
          <p:nvPr/>
        </p:nvSpPr>
        <p:spPr>
          <a:xfrm flipH="1">
            <a:off x="7941240" y="2717311"/>
            <a:ext cx="756829" cy="1313397"/>
          </a:xfrm>
          <a:prstGeom prst="rect">
            <a:avLst/>
          </a:prstGeom>
          <a:solidFill>
            <a:schemeClr val="accent6">
              <a:alpha val="33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D2D46C-EE0A-185A-F92A-27E3C78974C3}"/>
              </a:ext>
            </a:extLst>
          </p:cNvPr>
          <p:cNvSpPr/>
          <p:nvPr/>
        </p:nvSpPr>
        <p:spPr>
          <a:xfrm flipH="1">
            <a:off x="6796645" y="2717311"/>
            <a:ext cx="769833" cy="338099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5B70B5-2FF4-714C-D494-538C3A810790}"/>
              </a:ext>
            </a:extLst>
          </p:cNvPr>
          <p:cNvSpPr/>
          <p:nvPr/>
        </p:nvSpPr>
        <p:spPr>
          <a:xfrm flipH="1">
            <a:off x="6796644" y="3186540"/>
            <a:ext cx="769833" cy="850456"/>
          </a:xfrm>
          <a:prstGeom prst="rect">
            <a:avLst/>
          </a:prstGeom>
          <a:solidFill>
            <a:schemeClr val="accent4">
              <a:alpha val="33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FC8835-4689-D9F1-F202-D83C6E8B68C8}"/>
              </a:ext>
            </a:extLst>
          </p:cNvPr>
          <p:cNvSpPr/>
          <p:nvPr/>
        </p:nvSpPr>
        <p:spPr>
          <a:xfrm flipH="1">
            <a:off x="10740058" y="3693533"/>
            <a:ext cx="756829" cy="1313397"/>
          </a:xfrm>
          <a:prstGeom prst="rect">
            <a:avLst/>
          </a:prstGeom>
          <a:solidFill>
            <a:schemeClr val="accent6">
              <a:alpha val="33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03AB44-C34A-4F6D-8F4D-34B09E4E9767}"/>
              </a:ext>
            </a:extLst>
          </p:cNvPr>
          <p:cNvSpPr/>
          <p:nvPr/>
        </p:nvSpPr>
        <p:spPr>
          <a:xfrm flipH="1">
            <a:off x="9579573" y="4138662"/>
            <a:ext cx="769833" cy="338099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2A9D2F-51DA-8400-08A7-F07FDF8BE7C3}"/>
              </a:ext>
            </a:extLst>
          </p:cNvPr>
          <p:cNvSpPr/>
          <p:nvPr/>
        </p:nvSpPr>
        <p:spPr>
          <a:xfrm flipH="1">
            <a:off x="9579575" y="4667190"/>
            <a:ext cx="769833" cy="850456"/>
          </a:xfrm>
          <a:prstGeom prst="rect">
            <a:avLst/>
          </a:prstGeom>
          <a:solidFill>
            <a:schemeClr val="accent4">
              <a:alpha val="33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6A7C24-04CE-FCDB-B649-C05617C0970B}"/>
              </a:ext>
            </a:extLst>
          </p:cNvPr>
          <p:cNvSpPr/>
          <p:nvPr/>
        </p:nvSpPr>
        <p:spPr>
          <a:xfrm flipH="1">
            <a:off x="9579574" y="3122096"/>
            <a:ext cx="769833" cy="850456"/>
          </a:xfrm>
          <a:prstGeom prst="rect">
            <a:avLst/>
          </a:prstGeom>
          <a:solidFill>
            <a:schemeClr val="accent4">
              <a:alpha val="33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D88DDCD-5D83-78D4-FEBA-C9D966A55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507" y="5149479"/>
            <a:ext cx="1897583" cy="829054"/>
          </a:xfrm>
          <a:solidFill>
            <a:srgbClr val="F3F7EC"/>
          </a:solidFill>
        </p:spPr>
        <p:txBody>
          <a:bodyPr/>
          <a:lstStyle/>
          <a:p>
            <a:pPr marL="0" indent="0">
              <a:buNone/>
            </a:pPr>
            <a:r>
              <a:rPr lang="en-JM" dirty="0"/>
              <a:t>FLOOR PLAN 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332271A-EE0A-F7F3-26CE-B8949AEAE619}"/>
              </a:ext>
            </a:extLst>
          </p:cNvPr>
          <p:cNvSpPr txBox="1">
            <a:spLocks/>
          </p:cNvSpPr>
          <p:nvPr/>
        </p:nvSpPr>
        <p:spPr>
          <a:xfrm>
            <a:off x="6692233" y="5149479"/>
            <a:ext cx="2761597" cy="829054"/>
          </a:xfrm>
          <a:prstGeom prst="rect">
            <a:avLst/>
          </a:prstGeom>
          <a:solidFill>
            <a:srgbClr val="F3F7EC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JM" dirty="0"/>
              <a:t>MODULES AND UNIT COMPOSTIONS 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2FA7BEB-45EF-A6DB-F9BA-831235D0E89B}"/>
              </a:ext>
            </a:extLst>
          </p:cNvPr>
          <p:cNvSpPr txBox="1">
            <a:spLocks/>
          </p:cNvSpPr>
          <p:nvPr/>
        </p:nvSpPr>
        <p:spPr>
          <a:xfrm>
            <a:off x="6692234" y="4387270"/>
            <a:ext cx="2562602" cy="530128"/>
          </a:xfrm>
          <a:prstGeom prst="rect">
            <a:avLst/>
          </a:prstGeom>
          <a:solidFill>
            <a:srgbClr val="F3F7EC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JM" sz="1200" dirty="0"/>
              <a:t>TYPICAL 1 BEDROOM UNIT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1C44C71-9F59-CF2F-FBEE-1CEC43253BB4}"/>
              </a:ext>
            </a:extLst>
          </p:cNvPr>
          <p:cNvSpPr txBox="1">
            <a:spLocks/>
          </p:cNvSpPr>
          <p:nvPr/>
        </p:nvSpPr>
        <p:spPr>
          <a:xfrm>
            <a:off x="9453830" y="5867920"/>
            <a:ext cx="2284226" cy="530128"/>
          </a:xfrm>
          <a:prstGeom prst="rect">
            <a:avLst/>
          </a:prstGeom>
          <a:solidFill>
            <a:srgbClr val="F3F7EC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JM" sz="1200" dirty="0"/>
              <a:t>TYPICAL 2 BEDROOM UNIT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387E41A-F1ED-26F4-970F-7450E6AA374A}"/>
              </a:ext>
            </a:extLst>
          </p:cNvPr>
          <p:cNvSpPr/>
          <p:nvPr/>
        </p:nvSpPr>
        <p:spPr>
          <a:xfrm rot="5400000" flipH="1">
            <a:off x="7856581" y="1585775"/>
            <a:ext cx="511750" cy="888089"/>
          </a:xfrm>
          <a:prstGeom prst="rect">
            <a:avLst/>
          </a:prstGeom>
          <a:solidFill>
            <a:schemeClr val="accent6">
              <a:alpha val="33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88CA98-4B3D-5318-4667-42C9DAD53FBC}"/>
              </a:ext>
            </a:extLst>
          </p:cNvPr>
          <p:cNvSpPr/>
          <p:nvPr/>
        </p:nvSpPr>
        <p:spPr>
          <a:xfrm flipH="1">
            <a:off x="7662496" y="1539970"/>
            <a:ext cx="520543" cy="228615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C5EE6B-D189-4145-8DB3-7E0F2D215639}"/>
              </a:ext>
            </a:extLst>
          </p:cNvPr>
          <p:cNvSpPr/>
          <p:nvPr/>
        </p:nvSpPr>
        <p:spPr>
          <a:xfrm flipH="1">
            <a:off x="7147867" y="1538367"/>
            <a:ext cx="520544" cy="575059"/>
          </a:xfrm>
          <a:prstGeom prst="rect">
            <a:avLst/>
          </a:prstGeom>
          <a:solidFill>
            <a:schemeClr val="accent4">
              <a:alpha val="33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3D158FB-BBA2-FAE3-5D86-67BAF2EF400D}"/>
              </a:ext>
            </a:extLst>
          </p:cNvPr>
          <p:cNvSpPr/>
          <p:nvPr/>
        </p:nvSpPr>
        <p:spPr>
          <a:xfrm>
            <a:off x="3367144" y="2285695"/>
            <a:ext cx="678384" cy="206207"/>
          </a:xfrm>
          <a:prstGeom prst="rect">
            <a:avLst/>
          </a:prstGeom>
          <a:solidFill>
            <a:srgbClr val="F3F7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027671F-DEA4-0C35-7BCF-4406A4BEA18B}"/>
              </a:ext>
            </a:extLst>
          </p:cNvPr>
          <p:cNvSpPr txBox="1">
            <a:spLocks/>
          </p:cNvSpPr>
          <p:nvPr/>
        </p:nvSpPr>
        <p:spPr>
          <a:xfrm>
            <a:off x="3409527" y="2387278"/>
            <a:ext cx="678384" cy="530128"/>
          </a:xfrm>
          <a:prstGeom prst="rect">
            <a:avLst/>
          </a:prstGeom>
          <a:solidFill>
            <a:srgbClr val="F3F7EC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JM" sz="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KITCHEN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5C7CBB-5CF9-7059-FF75-778C1F9B13AE}"/>
              </a:ext>
            </a:extLst>
          </p:cNvPr>
          <p:cNvSpPr/>
          <p:nvPr/>
        </p:nvSpPr>
        <p:spPr>
          <a:xfrm>
            <a:off x="3071090" y="1889319"/>
            <a:ext cx="1343891" cy="2332181"/>
          </a:xfrm>
          <a:prstGeom prst="rect">
            <a:avLst/>
          </a:prstGeom>
          <a:solidFill>
            <a:schemeClr val="accent6">
              <a:alpha val="33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6DEEFC1-6376-22A1-B857-DE84118076B4}"/>
              </a:ext>
            </a:extLst>
          </p:cNvPr>
          <p:cNvSpPr/>
          <p:nvPr/>
        </p:nvSpPr>
        <p:spPr>
          <a:xfrm flipH="1">
            <a:off x="10170884" y="1504290"/>
            <a:ext cx="511750" cy="888089"/>
          </a:xfrm>
          <a:prstGeom prst="rect">
            <a:avLst/>
          </a:prstGeom>
          <a:solidFill>
            <a:schemeClr val="accent6">
              <a:alpha val="33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A6C62D1-A15E-6CFD-FD83-FC05F9AD328B}"/>
              </a:ext>
            </a:extLst>
          </p:cNvPr>
          <p:cNvSpPr/>
          <p:nvPr/>
        </p:nvSpPr>
        <p:spPr>
          <a:xfrm rot="16200000" flipH="1">
            <a:off x="9803328" y="1650254"/>
            <a:ext cx="520543" cy="228615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9A58C39-2159-B6F7-D685-8552E6EC966F}"/>
              </a:ext>
            </a:extLst>
          </p:cNvPr>
          <p:cNvSpPr/>
          <p:nvPr/>
        </p:nvSpPr>
        <p:spPr>
          <a:xfrm rot="16200000" flipH="1">
            <a:off x="9397669" y="1482469"/>
            <a:ext cx="520544" cy="575059"/>
          </a:xfrm>
          <a:prstGeom prst="rect">
            <a:avLst/>
          </a:prstGeom>
          <a:solidFill>
            <a:schemeClr val="accent4">
              <a:alpha val="33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4199526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7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68093-6EB6-D090-A43F-10EEB4C1E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0989"/>
            <a:ext cx="10515600" cy="832304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008FBC"/>
                </a:solidFill>
                <a:latin typeface="Source Sans 3" panose="020B0303030403020204" pitchFamily="34" charset="0"/>
              </a:rPr>
              <a:t>How it works</a:t>
            </a:r>
            <a:endParaRPr lang="en-JM" sz="3600" b="1" dirty="0">
              <a:solidFill>
                <a:srgbClr val="008FBC"/>
              </a:solidFill>
              <a:latin typeface="Source Sans 3" panose="020B0303030403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ACEC27-26C1-0A24-AFC2-9FBD7BC1E1E4}"/>
              </a:ext>
            </a:extLst>
          </p:cNvPr>
          <p:cNvCxnSpPr>
            <a:cxnSpLocks/>
          </p:cNvCxnSpPr>
          <p:nvPr/>
        </p:nvCxnSpPr>
        <p:spPr>
          <a:xfrm>
            <a:off x="919843" y="6335095"/>
            <a:ext cx="1035231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D2744C-7080-8977-F7AA-E0FF395A44FD}"/>
              </a:ext>
            </a:extLst>
          </p:cNvPr>
          <p:cNvSpPr txBox="1">
            <a:spLocks/>
          </p:cNvSpPr>
          <p:nvPr/>
        </p:nvSpPr>
        <p:spPr>
          <a:xfrm>
            <a:off x="838200" y="1617891"/>
            <a:ext cx="2512003" cy="720000"/>
          </a:xfrm>
          <a:prstGeom prst="roundRect">
            <a:avLst>
              <a:gd name="adj" fmla="val 38373"/>
            </a:avLst>
          </a:prstGeom>
          <a:solidFill>
            <a:srgbClr val="E88D67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JM" dirty="0">
                <a:latin typeface="Source Sans 3" panose="020B0303030403020204" pitchFamily="34" charset="0"/>
              </a:rPr>
              <a:t>Minimum order goal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506C0E-AB8F-F180-D4C1-E15A50A8B498}"/>
              </a:ext>
            </a:extLst>
          </p:cNvPr>
          <p:cNvSpPr txBox="1">
            <a:spLocks/>
          </p:cNvSpPr>
          <p:nvPr/>
        </p:nvSpPr>
        <p:spPr>
          <a:xfrm>
            <a:off x="4419825" y="1617891"/>
            <a:ext cx="2847753" cy="720000"/>
          </a:xfrm>
          <a:prstGeom prst="roundRect">
            <a:avLst>
              <a:gd name="adj" fmla="val 38373"/>
            </a:avLst>
          </a:prstGeom>
          <a:solidFill>
            <a:srgbClr val="E88D67"/>
          </a:solidFill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JM" sz="1600" dirty="0">
                <a:latin typeface="Source Sans 3" panose="020B0303030403020204" pitchFamily="34" charset="0"/>
              </a:rPr>
              <a:t>Production of material and components begins in our factory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AB84B23-03B3-A39E-DAE8-2361D43BF5BB}"/>
              </a:ext>
            </a:extLst>
          </p:cNvPr>
          <p:cNvSpPr txBox="1">
            <a:spLocks/>
          </p:cNvSpPr>
          <p:nvPr/>
        </p:nvSpPr>
        <p:spPr>
          <a:xfrm>
            <a:off x="8337200" y="1617891"/>
            <a:ext cx="3281499" cy="720000"/>
          </a:xfrm>
          <a:prstGeom prst="roundRect">
            <a:avLst>
              <a:gd name="adj" fmla="val 38373"/>
            </a:avLst>
          </a:prstGeom>
          <a:solidFill>
            <a:srgbClr val="E88D67"/>
          </a:solidFill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JM" dirty="0">
                <a:latin typeface="Source Sans 3" panose="020B0303030403020204" pitchFamily="34" charset="0"/>
              </a:rPr>
              <a:t>Components transported and assembled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872FF17-F10E-A2DE-B560-3D85990360DA}"/>
              </a:ext>
            </a:extLst>
          </p:cNvPr>
          <p:cNvCxnSpPr>
            <a:cxnSpLocks/>
          </p:cNvCxnSpPr>
          <p:nvPr/>
        </p:nvCxnSpPr>
        <p:spPr>
          <a:xfrm>
            <a:off x="3455256" y="1980678"/>
            <a:ext cx="856211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551C3FBE-6304-2B41-62E6-711CF01EA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611" y="2665892"/>
            <a:ext cx="4681728" cy="351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AF84E09-7971-98A8-4942-C67259B610C8}"/>
              </a:ext>
            </a:extLst>
          </p:cNvPr>
          <p:cNvCxnSpPr>
            <a:cxnSpLocks/>
          </p:cNvCxnSpPr>
          <p:nvPr/>
        </p:nvCxnSpPr>
        <p:spPr>
          <a:xfrm>
            <a:off x="7384128" y="1977891"/>
            <a:ext cx="856211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5471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7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F92EF-F6F9-F932-704A-8C56B6EED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608" y="886333"/>
            <a:ext cx="10515600" cy="594995"/>
          </a:xfrm>
        </p:spPr>
        <p:txBody>
          <a:bodyPr>
            <a:normAutofit fontScale="90000"/>
          </a:bodyPr>
          <a:lstStyle/>
          <a:p>
            <a:r>
              <a:rPr lang="en-JM" dirty="0">
                <a:solidFill>
                  <a:srgbClr val="007DA4"/>
                </a:solidFill>
              </a:rPr>
              <a:t>Traditional vs Modular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A401E-2731-83CE-DA19-6587400AE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0876"/>
            <a:ext cx="5128491" cy="3826020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JM" b="1" dirty="0"/>
              <a:t>Traditional Construction</a:t>
            </a:r>
          </a:p>
          <a:p>
            <a:r>
              <a:rPr lang="en-US" dirty="0"/>
              <a:t>100% on-site, leading to longer build times (12-18 months).</a:t>
            </a:r>
          </a:p>
          <a:p>
            <a:r>
              <a:rPr lang="en-US" dirty="0"/>
              <a:t>100% on-site labor, requiring skilled workers, increasing total project costs.</a:t>
            </a:r>
            <a:endParaRPr lang="en-JM" dirty="0"/>
          </a:p>
          <a:p>
            <a:r>
              <a:rPr lang="en-US" dirty="0"/>
              <a:t>Material waste due to inefficiencies on-site.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JM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2DBDF8E-F64E-E632-FD7F-499B8D2306CF}"/>
              </a:ext>
            </a:extLst>
          </p:cNvPr>
          <p:cNvSpPr txBox="1">
            <a:spLocks/>
          </p:cNvSpPr>
          <p:nvPr/>
        </p:nvSpPr>
        <p:spPr>
          <a:xfrm>
            <a:off x="6403848" y="1940874"/>
            <a:ext cx="5257800" cy="423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JM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E5785E-C315-9D79-3184-E18885FAF39A}"/>
              </a:ext>
            </a:extLst>
          </p:cNvPr>
          <p:cNvSpPr txBox="1">
            <a:spLocks/>
          </p:cNvSpPr>
          <p:nvPr/>
        </p:nvSpPr>
        <p:spPr>
          <a:xfrm>
            <a:off x="6403848" y="1940873"/>
            <a:ext cx="5257800" cy="423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JM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F7C9D8-D86D-58B0-8E86-526E5104D2D3}"/>
              </a:ext>
            </a:extLst>
          </p:cNvPr>
          <p:cNvSpPr txBox="1"/>
          <p:nvPr/>
        </p:nvSpPr>
        <p:spPr>
          <a:xfrm>
            <a:off x="6784848" y="1940872"/>
            <a:ext cx="4568952" cy="3970318"/>
          </a:xfrm>
          <a:prstGeom prst="rect">
            <a:avLst/>
          </a:prstGeom>
          <a:solidFill>
            <a:srgbClr val="E88D67"/>
          </a:solidFill>
        </p:spPr>
        <p:txBody>
          <a:bodyPr wrap="square" rtlCol="0">
            <a:spAutoFit/>
          </a:bodyPr>
          <a:lstStyle/>
          <a:p>
            <a:r>
              <a:rPr lang="en-JM" b="1" dirty="0" err="1"/>
              <a:t>Solom</a:t>
            </a:r>
            <a:r>
              <a:rPr lang="en-JM" b="1" dirty="0"/>
              <a:t> Modular Construction</a:t>
            </a:r>
          </a:p>
          <a:p>
            <a:endParaRPr lang="en-JM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60-70%</a:t>
            </a:r>
            <a:r>
              <a:rPr lang="en-US" dirty="0"/>
              <a:t> faster (3-6 months) as modules are built off-site in controlled environments.</a:t>
            </a:r>
            <a:endParaRPr lang="en-JM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JM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10-15%</a:t>
            </a:r>
            <a:r>
              <a:rPr lang="en-US" dirty="0"/>
              <a:t> lower labor cost due to reduced labor and shorter construction times.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80%</a:t>
            </a:r>
            <a:r>
              <a:rPr lang="en-US" dirty="0"/>
              <a:t> fewer vehicle movements needed to development sites</a:t>
            </a:r>
            <a:endParaRPr lang="en-JM" dirty="0"/>
          </a:p>
          <a:p>
            <a:endParaRPr lang="en-JM" dirty="0"/>
          </a:p>
          <a:p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818936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980B9-E646-8D43-3DA0-AA440E7D3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JM" dirty="0">
                <a:gradFill flip="none" rotWithShape="1">
                  <a:gsLst>
                    <a:gs pos="0">
                      <a:schemeClr val="bg1">
                        <a:lumMod val="6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6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6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atin typeface="Source Sans 3" panose="020B0303030403020204" pitchFamily="34" charset="0"/>
              </a:rPr>
              <a:t>Out with the old</a:t>
            </a:r>
            <a:br>
              <a:rPr lang="en-JM" dirty="0">
                <a:solidFill>
                  <a:srgbClr val="008FBC"/>
                </a:solidFill>
                <a:latin typeface="Source Sans 3" panose="020B0303030403020204" pitchFamily="34" charset="0"/>
              </a:rPr>
            </a:br>
            <a:r>
              <a:rPr lang="en-JM" dirty="0">
                <a:solidFill>
                  <a:srgbClr val="008FBC"/>
                </a:solidFill>
                <a:latin typeface="Source Sans 3" panose="020B0303030403020204" pitchFamily="34" charset="0"/>
              </a:rPr>
              <a:t>The Future of 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5387-91EC-87A6-7A49-DD8AD973C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6601"/>
            <a:ext cx="4491182" cy="2844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JM" sz="1600" b="1" dirty="0"/>
              <a:t>Glass Fiber Reinforced Gypsum (GFRG)</a:t>
            </a:r>
          </a:p>
          <a:p>
            <a:pPr fontAlgn="base"/>
            <a:r>
              <a:rPr lang="en-US" sz="1600" b="0" i="0" dirty="0">
                <a:solidFill>
                  <a:srgbClr val="333333"/>
                </a:solidFill>
                <a:effectLst/>
                <a:latin typeface="Source Sans 3" panose="020B0303030403020204" pitchFamily="34" charset="0"/>
              </a:rPr>
              <a:t>Fire-resistant up to 1000°C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33333"/>
                </a:solidFill>
                <a:effectLst/>
                <a:latin typeface="Source Sans 3" panose="020B0303030403020204" pitchFamily="34" charset="0"/>
              </a:rPr>
              <a:t>Earthquake and Hurricane </a:t>
            </a:r>
            <a:r>
              <a:rPr lang="en-US" sz="1600" dirty="0">
                <a:solidFill>
                  <a:srgbClr val="333333"/>
                </a:solidFill>
                <a:latin typeface="Source Sans 3" panose="020B0303030403020204" pitchFamily="34" charset="0"/>
              </a:rPr>
              <a:t>R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Source Sans 3" panose="020B0303030403020204" pitchFamily="34" charset="0"/>
              </a:rPr>
              <a:t>esistant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33333"/>
                </a:solidFill>
                <a:effectLst/>
                <a:latin typeface="Source Sans 3" panose="020B0303030403020204" pitchFamily="34" charset="0"/>
              </a:rPr>
              <a:t>Naturally cooler up to 4°C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33333"/>
                </a:solidFill>
                <a:effectLst/>
                <a:latin typeface="Source Sans 3" panose="020B0303030403020204" pitchFamily="34" charset="0"/>
              </a:rPr>
              <a:t>Eco-Friendly</a:t>
            </a:r>
          </a:p>
        </p:txBody>
      </p:sp>
      <p:pic>
        <p:nvPicPr>
          <p:cNvPr id="1026" name="Picture 2" descr="Glass Fibre-Reinforced Gypsum Specifications | UK-Made GRG">
            <a:extLst>
              <a:ext uri="{FF2B5EF4-FFF2-40B4-BE49-F238E27FC236}">
                <a16:creationId xmlns:a16="http://schemas.microsoft.com/office/drawing/2014/main" id="{6FE4743D-8535-C798-4330-6CDDB3297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93" y="2041238"/>
            <a:ext cx="2631862" cy="1909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GFRC, the lightweight concrete | AQSO">
            <a:extLst>
              <a:ext uri="{FF2B5EF4-FFF2-40B4-BE49-F238E27FC236}">
                <a16:creationId xmlns:a16="http://schemas.microsoft.com/office/drawing/2014/main" id="{0E0EB36C-3BEE-AB51-1E3D-CFA7F2453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93" y="4434463"/>
            <a:ext cx="2631862" cy="185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lass fiber reinforced gypsum walls ...">
            <a:extLst>
              <a:ext uri="{FF2B5EF4-FFF2-40B4-BE49-F238E27FC236}">
                <a16:creationId xmlns:a16="http://schemas.microsoft.com/office/drawing/2014/main" id="{4B4BC9D8-35CA-7184-339D-4C00D3EC4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453" y="2007902"/>
            <a:ext cx="2779849" cy="201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9DF6F7-D77C-8C3A-FD36-7D7C34804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7453" y="4378885"/>
            <a:ext cx="2564423" cy="1909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97DFE5-B265-61F7-5677-C089648873EC}"/>
              </a:ext>
            </a:extLst>
          </p:cNvPr>
          <p:cNvSpPr txBox="1"/>
          <p:nvPr/>
        </p:nvSpPr>
        <p:spPr>
          <a:xfrm>
            <a:off x="652318" y="5052291"/>
            <a:ext cx="2431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 dirty="0"/>
              <a:t>Mineral sector comprises of 75% of Jamaica’s exports</a:t>
            </a:r>
          </a:p>
        </p:txBody>
      </p:sp>
    </p:spTree>
    <p:extLst>
      <p:ext uri="{BB962C8B-B14F-4D97-AF65-F5344CB8AC3E}">
        <p14:creationId xmlns:p14="http://schemas.microsoft.com/office/powerpoint/2010/main" val="3151463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7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DD0B3-D8CA-915E-6DA1-E02CD2049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E88D67"/>
                </a:solidFill>
                <a:latin typeface="Source Sans 3" panose="020B0303030403020204" pitchFamily="34" charset="0"/>
              </a:rPr>
              <a:t>Market Size</a:t>
            </a:r>
            <a:endParaRPr lang="en-JM" b="1" dirty="0">
              <a:solidFill>
                <a:srgbClr val="E88D67"/>
              </a:solidFill>
              <a:latin typeface="Source Sans 3" panose="020B030303040302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1AC4760-31E8-2757-BD5F-AA57A994EF18}"/>
              </a:ext>
            </a:extLst>
          </p:cNvPr>
          <p:cNvSpPr/>
          <p:nvPr/>
        </p:nvSpPr>
        <p:spPr>
          <a:xfrm>
            <a:off x="1424576" y="2435493"/>
            <a:ext cx="2767878" cy="276787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M" b="0" i="0" dirty="0">
                <a:solidFill>
                  <a:srgbClr val="455F7C"/>
                </a:solidFill>
                <a:effectLst/>
                <a:latin typeface="Open Sans" panose="020B0606030504020204" pitchFamily="34" charset="0"/>
              </a:rPr>
              <a:t>US$88.94bn</a:t>
            </a:r>
            <a:endParaRPr lang="en-JM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C914CB2-3AFC-2779-87E2-AFEAF5579E5A}"/>
              </a:ext>
            </a:extLst>
          </p:cNvPr>
          <p:cNvSpPr/>
          <p:nvPr/>
        </p:nvSpPr>
        <p:spPr>
          <a:xfrm>
            <a:off x="5300617" y="2783836"/>
            <a:ext cx="2113281" cy="207119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M" b="0" i="0" dirty="0">
                <a:solidFill>
                  <a:srgbClr val="455F7C"/>
                </a:solidFill>
                <a:effectLst/>
                <a:latin typeface="Open Sans" panose="020B0606030504020204" pitchFamily="34" charset="0"/>
              </a:rPr>
              <a:t>US$72.25bn</a:t>
            </a:r>
            <a:endParaRPr lang="en-JM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94D3B51-0518-A4C2-EECC-B72DB30B15E7}"/>
              </a:ext>
            </a:extLst>
          </p:cNvPr>
          <p:cNvSpPr/>
          <p:nvPr/>
        </p:nvSpPr>
        <p:spPr>
          <a:xfrm>
            <a:off x="8522060" y="3241035"/>
            <a:ext cx="1156794" cy="1156794"/>
          </a:xfrm>
          <a:prstGeom prst="ellipse">
            <a:avLst/>
          </a:prstGeom>
          <a:solidFill>
            <a:srgbClr val="007D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4BAA1C-E68D-25B0-9879-093F569B007C}"/>
              </a:ext>
            </a:extLst>
          </p:cNvPr>
          <p:cNvSpPr txBox="1"/>
          <p:nvPr/>
        </p:nvSpPr>
        <p:spPr>
          <a:xfrm>
            <a:off x="2032908" y="5355771"/>
            <a:ext cx="15512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Jamaican Real Estate TAM</a:t>
            </a:r>
            <a:endParaRPr lang="en-JM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4AD6D4-C73A-61F9-35B5-52317937EB1E}"/>
              </a:ext>
            </a:extLst>
          </p:cNvPr>
          <p:cNvSpPr txBox="1"/>
          <p:nvPr/>
        </p:nvSpPr>
        <p:spPr>
          <a:xfrm>
            <a:off x="5581650" y="5355771"/>
            <a:ext cx="15512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Jamaican Real Estate SAM</a:t>
            </a:r>
            <a:endParaRPr lang="en-JM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661E2C-2557-D904-432A-ED4D2791830E}"/>
              </a:ext>
            </a:extLst>
          </p:cNvPr>
          <p:cNvSpPr txBox="1"/>
          <p:nvPr/>
        </p:nvSpPr>
        <p:spPr>
          <a:xfrm>
            <a:off x="8522060" y="5355771"/>
            <a:ext cx="1551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Solom</a:t>
            </a:r>
            <a:r>
              <a:rPr lang="en-US" dirty="0"/>
              <a:t> Market Size</a:t>
            </a:r>
            <a:endParaRPr lang="en-JM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3B6E1-7BD6-05C9-F4B5-43C4EEE629BE}"/>
              </a:ext>
            </a:extLst>
          </p:cNvPr>
          <p:cNvSpPr txBox="1"/>
          <p:nvPr/>
        </p:nvSpPr>
        <p:spPr>
          <a:xfrm>
            <a:off x="8579101" y="3665543"/>
            <a:ext cx="1156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 sz="1400" dirty="0">
                <a:solidFill>
                  <a:srgbClr val="F3F7EC"/>
                </a:solidFill>
              </a:rPr>
              <a:t>US$360 M</a:t>
            </a:r>
          </a:p>
        </p:txBody>
      </p:sp>
    </p:spTree>
    <p:extLst>
      <p:ext uri="{BB962C8B-B14F-4D97-AF65-F5344CB8AC3E}">
        <p14:creationId xmlns:p14="http://schemas.microsoft.com/office/powerpoint/2010/main" val="1208316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7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CC66D-73DE-BDF1-D4B1-AAD36745E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5065"/>
            <a:ext cx="10515600" cy="1325563"/>
          </a:xfrm>
        </p:spPr>
        <p:txBody>
          <a:bodyPr/>
          <a:lstStyle/>
          <a:p>
            <a:r>
              <a:rPr lang="en-JM" b="1" dirty="0">
                <a:solidFill>
                  <a:srgbClr val="007DA4"/>
                </a:solidFill>
                <a:latin typeface="Source Sans 3" panose="020B0303030403020204" pitchFamily="34" charset="0"/>
              </a:rPr>
              <a:t>How we cut cost</a:t>
            </a:r>
          </a:p>
        </p:txBody>
      </p:sp>
      <p:pic>
        <p:nvPicPr>
          <p:cNvPr id="10" name="Content Placeholder 9" descr="A building with a roof and windows&#10;&#10;Description automatically generated">
            <a:extLst>
              <a:ext uri="{FF2B5EF4-FFF2-40B4-BE49-F238E27FC236}">
                <a16:creationId xmlns:a16="http://schemas.microsoft.com/office/drawing/2014/main" id="{C1A95248-7B25-B195-F434-4F3F8D21D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9843" y="2589139"/>
            <a:ext cx="3037680" cy="227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711C7D-46B7-3899-CFB0-555E8AD76C0D}"/>
              </a:ext>
            </a:extLst>
          </p:cNvPr>
          <p:cNvSpPr txBox="1"/>
          <p:nvPr/>
        </p:nvSpPr>
        <p:spPr>
          <a:xfrm>
            <a:off x="941616" y="2189029"/>
            <a:ext cx="3037110" cy="400110"/>
          </a:xfrm>
          <a:prstGeom prst="rect">
            <a:avLst/>
          </a:prstGeom>
          <a:solidFill>
            <a:srgbClr val="008FBC"/>
          </a:solidFill>
        </p:spPr>
        <p:txBody>
          <a:bodyPr wrap="square" rtlCol="0">
            <a:spAutoFit/>
          </a:bodyPr>
          <a:lstStyle/>
          <a:p>
            <a:r>
              <a:rPr lang="en-JM" sz="2000" b="1" dirty="0">
                <a:solidFill>
                  <a:srgbClr val="F3F7EC"/>
                </a:solidFill>
              </a:rPr>
              <a:t>Pre fabrication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66522A-030A-8F39-8290-A04D6E92915D}"/>
              </a:ext>
            </a:extLst>
          </p:cNvPr>
          <p:cNvSpPr txBox="1"/>
          <p:nvPr/>
        </p:nvSpPr>
        <p:spPr>
          <a:xfrm>
            <a:off x="4544785" y="2192561"/>
            <a:ext cx="3037110" cy="400110"/>
          </a:xfrm>
          <a:prstGeom prst="rect">
            <a:avLst/>
          </a:prstGeom>
          <a:solidFill>
            <a:srgbClr val="008FBC"/>
          </a:solidFill>
        </p:spPr>
        <p:txBody>
          <a:bodyPr wrap="square" rtlCol="0">
            <a:spAutoFit/>
          </a:bodyPr>
          <a:lstStyle/>
          <a:p>
            <a:r>
              <a:rPr lang="en-JM" sz="2000" b="1" dirty="0">
                <a:solidFill>
                  <a:srgbClr val="F3F7EC"/>
                </a:solidFill>
              </a:rPr>
              <a:t>Innovative materials</a:t>
            </a:r>
          </a:p>
        </p:txBody>
      </p:sp>
      <p:pic>
        <p:nvPicPr>
          <p:cNvPr id="3080" name="Picture 8" descr="Construction Materials Images – Browse 3,541,213 Stock Photos, Vectors, and  Video | Adobe Stock">
            <a:extLst>
              <a:ext uri="{FF2B5EF4-FFF2-40B4-BE49-F238E27FC236}">
                <a16:creationId xmlns:a16="http://schemas.microsoft.com/office/drawing/2014/main" id="{213C5C29-5A33-1844-323A-789360BAC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780" y="2589139"/>
            <a:ext cx="3037120" cy="227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E726B8-D256-3114-46E1-D7A7385C9F97}"/>
              </a:ext>
            </a:extLst>
          </p:cNvPr>
          <p:cNvSpPr txBox="1"/>
          <p:nvPr/>
        </p:nvSpPr>
        <p:spPr>
          <a:xfrm>
            <a:off x="8169157" y="2192561"/>
            <a:ext cx="3037110" cy="400110"/>
          </a:xfrm>
          <a:prstGeom prst="rect">
            <a:avLst/>
          </a:prstGeom>
          <a:solidFill>
            <a:srgbClr val="008FBC"/>
          </a:solidFill>
        </p:spPr>
        <p:txBody>
          <a:bodyPr wrap="square" rtlCol="0">
            <a:spAutoFit/>
          </a:bodyPr>
          <a:lstStyle/>
          <a:p>
            <a:r>
              <a:rPr lang="en-JM" sz="2000" b="1" dirty="0">
                <a:solidFill>
                  <a:srgbClr val="F3F7EC"/>
                </a:solidFill>
              </a:rPr>
              <a:t>Partnerships</a:t>
            </a:r>
          </a:p>
        </p:txBody>
      </p:sp>
      <p:pic>
        <p:nvPicPr>
          <p:cNvPr id="3082" name="Picture 10" descr="How to pick the right business partner for your own success">
            <a:extLst>
              <a:ext uri="{FF2B5EF4-FFF2-40B4-BE49-F238E27FC236}">
                <a16:creationId xmlns:a16="http://schemas.microsoft.com/office/drawing/2014/main" id="{320099A5-5C8E-2B27-1AD1-1C59508DF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5" t="2856" r="8606" b="-2856"/>
          <a:stretch/>
        </p:blipFill>
        <p:spPr bwMode="auto">
          <a:xfrm rot="10800000" flipV="1">
            <a:off x="8169157" y="2589140"/>
            <a:ext cx="3037109" cy="227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73FDE51-3951-684F-DC1E-9EBDD37996E8}"/>
              </a:ext>
            </a:extLst>
          </p:cNvPr>
          <p:cNvCxnSpPr>
            <a:cxnSpLocks/>
          </p:cNvCxnSpPr>
          <p:nvPr/>
        </p:nvCxnSpPr>
        <p:spPr>
          <a:xfrm>
            <a:off x="919843" y="6335095"/>
            <a:ext cx="1035231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A27D071-C637-BFFD-4E76-66AC46CE1A2F}"/>
              </a:ext>
            </a:extLst>
          </p:cNvPr>
          <p:cNvSpPr/>
          <p:nvPr/>
        </p:nvSpPr>
        <p:spPr>
          <a:xfrm>
            <a:off x="0" y="-92359"/>
            <a:ext cx="3842657" cy="696686"/>
          </a:xfrm>
          <a:prstGeom prst="rect">
            <a:avLst/>
          </a:prstGeom>
          <a:gradFill>
            <a:gsLst>
              <a:gs pos="29000">
                <a:srgbClr val="008FBC"/>
              </a:gs>
              <a:gs pos="100000">
                <a:srgbClr val="005C78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65523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8D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9" name="Rectangle 1038">
            <a:extLst>
              <a:ext uri="{FF2B5EF4-FFF2-40B4-BE49-F238E27FC236}">
                <a16:creationId xmlns:a16="http://schemas.microsoft.com/office/drawing/2014/main" id="{368F9D89-54B8-41F8-8839-49992D645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9221B6-517E-3BCB-51E4-7467D1438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5800"/>
            <a:ext cx="5257800" cy="2275480"/>
          </a:xfrm>
        </p:spPr>
        <p:txBody>
          <a:bodyPr>
            <a:normAutofit/>
          </a:bodyPr>
          <a:lstStyle/>
          <a:p>
            <a:r>
              <a:rPr lang="en-JM" b="1" dirty="0">
                <a:solidFill>
                  <a:srgbClr val="F3F7EC"/>
                </a:solidFill>
                <a:latin typeface="Source Sans 3" panose="020B0303030403020204" pitchFamily="34" charset="0"/>
              </a:rPr>
              <a:t>Business Collaboration</a:t>
            </a:r>
          </a:p>
        </p:txBody>
      </p:sp>
      <p:sp>
        <p:nvSpPr>
          <p:cNvPr id="1040" name="Content Placeholder 3">
            <a:extLst>
              <a:ext uri="{FF2B5EF4-FFF2-40B4-BE49-F238E27FC236}">
                <a16:creationId xmlns:a16="http://schemas.microsoft.com/office/drawing/2014/main" id="{EC771AF9-A9E9-1B5F-C541-ADCADBCE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319796"/>
            <a:ext cx="5257799" cy="2194313"/>
          </a:xfrm>
        </p:spPr>
        <p:txBody>
          <a:bodyPr>
            <a:noAutofit/>
          </a:bodyPr>
          <a:lstStyle/>
          <a:p>
            <a:pPr marL="0"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 b="0" i="0" u="none" strike="noStrike" dirty="0">
                <a:solidFill>
                  <a:srgbClr val="F3F7EC"/>
                </a:solidFill>
                <a:effectLst/>
                <a:latin typeface="Source Sans 3" panose="020B0303030403020204" pitchFamily="34" charset="0"/>
              </a:rPr>
              <a:t>Win-Win: Employees get </a:t>
            </a:r>
            <a:r>
              <a:rPr lang="en-US" sz="1800" b="1" i="0" u="none" strike="noStrike" dirty="0">
                <a:solidFill>
                  <a:srgbClr val="F3F7EC"/>
                </a:solidFill>
                <a:effectLst/>
                <a:latin typeface="Source Sans 3" panose="020B0303030403020204" pitchFamily="34" charset="0"/>
              </a:rPr>
              <a:t>affordable homes </a:t>
            </a:r>
            <a:r>
              <a:rPr lang="en-US" sz="1800" b="0" i="0" u="none" strike="noStrike" dirty="0">
                <a:solidFill>
                  <a:srgbClr val="F3F7EC"/>
                </a:solidFill>
                <a:effectLst/>
                <a:latin typeface="Source Sans 3" panose="020B0303030403020204" pitchFamily="34" charset="0"/>
              </a:rPr>
              <a:t>with long-term utility savings, businesses offer a </a:t>
            </a:r>
            <a:r>
              <a:rPr lang="en-US" sz="1800" b="1" i="0" u="none" strike="noStrike" dirty="0">
                <a:solidFill>
                  <a:srgbClr val="F3F7EC"/>
                </a:solidFill>
                <a:effectLst/>
                <a:latin typeface="Source Sans 3" panose="020B0303030403020204" pitchFamily="34" charset="0"/>
              </a:rPr>
              <a:t>valuable employee benefit,</a:t>
            </a:r>
            <a:r>
              <a:rPr lang="en-US" sz="1800" b="0" i="0" u="none" strike="noStrike" dirty="0">
                <a:solidFill>
                  <a:srgbClr val="F3F7EC"/>
                </a:solidFill>
                <a:effectLst/>
                <a:latin typeface="Source Sans 3" panose="020B0303030403020204" pitchFamily="34" charset="0"/>
              </a:rPr>
              <a:t> </a:t>
            </a:r>
          </a:p>
          <a:p>
            <a:pPr marL="0"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 dirty="0">
                <a:solidFill>
                  <a:srgbClr val="F3F7EC"/>
                </a:solidFill>
                <a:latin typeface="Source Sans 3" panose="020B0303030403020204" pitchFamily="34" charset="0"/>
              </a:rPr>
              <a:t>W</a:t>
            </a:r>
            <a:r>
              <a:rPr lang="en-US" sz="1800" b="0" i="0" u="none" strike="noStrike" dirty="0">
                <a:solidFill>
                  <a:srgbClr val="F3F7EC"/>
                </a:solidFill>
                <a:effectLst/>
                <a:latin typeface="Source Sans 3" panose="020B0303030403020204" pitchFamily="34" charset="0"/>
              </a:rPr>
              <a:t>e scale housing production with </a:t>
            </a:r>
            <a:r>
              <a:rPr lang="en-US" sz="1800" b="1" i="0" u="none" strike="noStrike" dirty="0">
                <a:solidFill>
                  <a:srgbClr val="F3F7EC"/>
                </a:solidFill>
                <a:effectLst/>
                <a:latin typeface="Source Sans 3" panose="020B0303030403020204" pitchFamily="34" charset="0"/>
              </a:rPr>
              <a:t>guaranteed buyers. </a:t>
            </a:r>
            <a:r>
              <a:rPr lang="en-US" sz="1800" b="0" i="0" u="none" strike="noStrike" dirty="0">
                <a:solidFill>
                  <a:srgbClr val="F3F7EC"/>
                </a:solidFill>
                <a:effectLst/>
                <a:latin typeface="Source Sans 3" panose="020B0303030403020204" pitchFamily="34" charset="0"/>
              </a:rPr>
              <a:t>This boosts employee retention, satisfaction, and social impact.</a:t>
            </a:r>
            <a:endParaRPr lang="en-US" sz="1800" b="0" dirty="0">
              <a:solidFill>
                <a:srgbClr val="F3F7EC"/>
              </a:solidFill>
              <a:effectLst/>
              <a:latin typeface="Source Sans 3" panose="020B0303030403020204" pitchFamily="34" charset="0"/>
            </a:endParaRPr>
          </a:p>
        </p:txBody>
      </p:sp>
      <p:pic>
        <p:nvPicPr>
          <p:cNvPr id="1030" name="Picture 6" descr="U.S. Black Chambers, Inc. Launches Resource Hub Supported by Wells Fargo - Minority  Business Entrepreneur Magazine (MBE)">
            <a:extLst>
              <a:ext uri="{FF2B5EF4-FFF2-40B4-BE49-F238E27FC236}">
                <a16:creationId xmlns:a16="http://schemas.microsoft.com/office/drawing/2014/main" id="{2027D9EE-3512-2F35-A8A1-39F3E41FC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92" r="10961" b="1"/>
          <a:stretch/>
        </p:blipFill>
        <p:spPr bwMode="auto">
          <a:xfrm>
            <a:off x="6481617" y="465873"/>
            <a:ext cx="5153615" cy="592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659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8D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A5E76-6E49-1FD9-6381-9132D6BD2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286" y="1926770"/>
            <a:ext cx="2873829" cy="2443162"/>
          </a:xfrm>
        </p:spPr>
        <p:txBody>
          <a:bodyPr>
            <a:normAutofit fontScale="90000"/>
          </a:bodyPr>
          <a:lstStyle/>
          <a:p>
            <a:r>
              <a:rPr lang="en-JM" b="1" dirty="0">
                <a:solidFill>
                  <a:srgbClr val="F3F7EC"/>
                </a:solidFill>
                <a:latin typeface="Source Sans 3" panose="020B0303030403020204" pitchFamily="34" charset="0"/>
              </a:rPr>
              <a:t>What Makes Us Unique?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D4F6258C-DE47-CB44-0F0D-03F7D9D9A2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7515440"/>
              </p:ext>
            </p:extLst>
          </p:nvPr>
        </p:nvGraphicFramePr>
        <p:xfrm>
          <a:off x="5606143" y="0"/>
          <a:ext cx="6662057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320B159-B018-94D2-F665-F40CC2AF25FE}"/>
              </a:ext>
            </a:extLst>
          </p:cNvPr>
          <p:cNvSpPr/>
          <p:nvPr/>
        </p:nvSpPr>
        <p:spPr>
          <a:xfrm rot="5400000">
            <a:off x="-1730832" y="3080655"/>
            <a:ext cx="3842657" cy="696686"/>
          </a:xfrm>
          <a:prstGeom prst="rect">
            <a:avLst/>
          </a:prstGeom>
          <a:gradFill>
            <a:gsLst>
              <a:gs pos="29000">
                <a:srgbClr val="008FBC"/>
              </a:gs>
              <a:gs pos="100000">
                <a:srgbClr val="005C78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3431DD0-6A9A-D0EC-7463-743CEB1AE9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71427" y="5474152"/>
            <a:ext cx="657546" cy="69215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2C8942E-EE77-B9FD-C6D2-13A274F216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33384" y="5673157"/>
            <a:ext cx="1267060" cy="29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609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Black Men: 7 Ways To Conquer Stress… - The Oklahoma Eagle">
            <a:extLst>
              <a:ext uri="{FF2B5EF4-FFF2-40B4-BE49-F238E27FC236}">
                <a16:creationId xmlns:a16="http://schemas.microsoft.com/office/drawing/2014/main" id="{70971869-AC91-E057-DE53-E78A82F4A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036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7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43472-88D1-93E6-468D-EE219A17B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476250"/>
            <a:ext cx="10515600" cy="928688"/>
          </a:xfrm>
        </p:spPr>
        <p:txBody>
          <a:bodyPr>
            <a:normAutofit/>
          </a:bodyPr>
          <a:lstStyle/>
          <a:p>
            <a:r>
              <a:rPr lang="en-JM" sz="4000" dirty="0">
                <a:solidFill>
                  <a:srgbClr val="008FBC"/>
                </a:solidFill>
                <a:latin typeface="Source Sans 3" panose="020B0303030403020204" pitchFamily="34" charset="0"/>
              </a:rPr>
              <a:t>Our Business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B13FD-DCDC-763F-3FA3-6AFD5640D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150" y="1707357"/>
            <a:ext cx="4238625" cy="319563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JM" dirty="0"/>
              <a:t>Revenue Streams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Cross-Subsidization Model</a:t>
            </a:r>
            <a:r>
              <a:rPr lang="en-US" dirty="0"/>
              <a:t>: </a:t>
            </a:r>
            <a:r>
              <a:rPr lang="en-US" b="1" dirty="0"/>
              <a:t>70%</a:t>
            </a:r>
            <a:r>
              <a:rPr lang="en-US" dirty="0"/>
              <a:t> of homes sold at affordable rates (targeting low- to middle-income families).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30%</a:t>
            </a:r>
            <a:r>
              <a:rPr lang="en-US" dirty="0"/>
              <a:t> sold or rented at market rates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JM" dirty="0"/>
              <a:t>Government subsidies and tax Incentives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621F71-7FE4-97C5-A77C-1E1A0D3307F6}"/>
              </a:ext>
            </a:extLst>
          </p:cNvPr>
          <p:cNvSpPr txBox="1"/>
          <p:nvPr/>
        </p:nvSpPr>
        <p:spPr>
          <a:xfrm>
            <a:off x="6627876" y="1707357"/>
            <a:ext cx="405765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 dirty="0"/>
              <a:t>Cost Structure</a:t>
            </a:r>
          </a:p>
          <a:p>
            <a:endParaRPr lang="en-JM" dirty="0"/>
          </a:p>
          <a:p>
            <a:r>
              <a:rPr lang="en-US" b="1" dirty="0"/>
              <a:t>Modular Construction</a:t>
            </a:r>
            <a:r>
              <a:rPr lang="en-US" dirty="0"/>
              <a:t>: Use of modular construction techniques reduces build time and costs by up to </a:t>
            </a:r>
            <a:r>
              <a:rPr lang="en-US" b="1" dirty="0"/>
              <a:t>30%</a:t>
            </a:r>
            <a:r>
              <a:rPr lang="en-US" dirty="0"/>
              <a:t>.</a:t>
            </a:r>
          </a:p>
          <a:p>
            <a:endParaRPr lang="en-JM" dirty="0"/>
          </a:p>
          <a:p>
            <a:r>
              <a:rPr lang="en-US" b="1" dirty="0"/>
              <a:t>Economies of Scale</a:t>
            </a:r>
            <a:r>
              <a:rPr lang="en-US" dirty="0"/>
              <a:t>: By adopting a minimum order system </a:t>
            </a:r>
          </a:p>
          <a:p>
            <a:endParaRPr lang="en-JM" dirty="0"/>
          </a:p>
          <a:p>
            <a:r>
              <a:rPr lang="en-US" b="1" dirty="0"/>
              <a:t>Business Partnerships</a:t>
            </a:r>
            <a:r>
              <a:rPr lang="en-US" dirty="0"/>
              <a:t>: Reduce marketing and sales expenses</a:t>
            </a:r>
          </a:p>
          <a:p>
            <a:endParaRPr lang="en-JM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A7B14C2-025F-D0C8-C35D-60312F518291}"/>
              </a:ext>
            </a:extLst>
          </p:cNvPr>
          <p:cNvSpPr/>
          <p:nvPr/>
        </p:nvSpPr>
        <p:spPr>
          <a:xfrm>
            <a:off x="9841585" y="-951885"/>
            <a:ext cx="3668306" cy="3346294"/>
          </a:xfrm>
          <a:prstGeom prst="ellipse">
            <a:avLst/>
          </a:prstGeom>
          <a:solidFill>
            <a:srgbClr val="E88D67"/>
          </a:solidFill>
          <a:ln>
            <a:noFill/>
          </a:ln>
          <a:effectLst>
            <a:softEdge rad="901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824057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C8417-4A4C-D2A9-76DB-DF19C23A7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101"/>
            <a:ext cx="10515600" cy="1015619"/>
          </a:xfrm>
        </p:spPr>
        <p:txBody>
          <a:bodyPr>
            <a:normAutofit/>
          </a:bodyPr>
          <a:lstStyle/>
          <a:p>
            <a:r>
              <a:rPr lang="en-JM" sz="4400" dirty="0">
                <a:solidFill>
                  <a:srgbClr val="007DA4"/>
                </a:solidFill>
              </a:rPr>
              <a:t>Cost and Revenue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053440A8-000C-EA64-A7A4-3E2DDF654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802634"/>
              </p:ext>
            </p:extLst>
          </p:nvPr>
        </p:nvGraphicFramePr>
        <p:xfrm>
          <a:off x="2322669" y="1290228"/>
          <a:ext cx="7123176" cy="520792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87887">
                  <a:extLst>
                    <a:ext uri="{9D8B030D-6E8A-4147-A177-3AD203B41FA5}">
                      <a16:colId xmlns:a16="http://schemas.microsoft.com/office/drawing/2014/main" val="3054602627"/>
                    </a:ext>
                  </a:extLst>
                </a:gridCol>
                <a:gridCol w="2241958">
                  <a:extLst>
                    <a:ext uri="{9D8B030D-6E8A-4147-A177-3AD203B41FA5}">
                      <a16:colId xmlns:a16="http://schemas.microsoft.com/office/drawing/2014/main" val="3917613448"/>
                    </a:ext>
                  </a:extLst>
                </a:gridCol>
                <a:gridCol w="3093331">
                  <a:extLst>
                    <a:ext uri="{9D8B030D-6E8A-4147-A177-3AD203B41FA5}">
                      <a16:colId xmlns:a16="http://schemas.microsoft.com/office/drawing/2014/main" val="3949906063"/>
                    </a:ext>
                  </a:extLst>
                </a:gridCol>
              </a:tblGrid>
              <a:tr h="446013">
                <a:tc>
                  <a:txBody>
                    <a:bodyPr/>
                    <a:lstStyle/>
                    <a:p>
                      <a:pPr algn="ctr" fontAlgn="ctr"/>
                      <a:r>
                        <a:rPr lang="en-JM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Category</a:t>
                      </a:r>
                      <a:endParaRPr lang="en-JM" sz="1400" b="1" i="0" u="none" strike="noStrike" dirty="0">
                        <a:solidFill>
                          <a:srgbClr val="000000"/>
                        </a:solidFill>
                        <a:effectLst/>
                        <a:latin typeface="Source Sans 3" panose="020B0303030403020204" pitchFamily="34" charset="0"/>
                      </a:endParaRPr>
                    </a:p>
                  </a:txBody>
                  <a:tcPr marL="2864" marR="2864" marT="28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M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Affordable Units ($60k)</a:t>
                      </a:r>
                      <a:endParaRPr lang="en-JM" sz="1400" b="1" i="0" u="none" strike="noStrike">
                        <a:solidFill>
                          <a:srgbClr val="000000"/>
                        </a:solidFill>
                        <a:effectLst/>
                        <a:latin typeface="Source Sans 3" panose="020B0303030403020204" pitchFamily="34" charset="0"/>
                      </a:endParaRPr>
                    </a:p>
                  </a:txBody>
                  <a:tcPr marL="2864" marR="2864" marT="28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Market Price Units ($90k-$100k)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Source Sans 3" panose="020B0303030403020204" pitchFamily="34" charset="0"/>
                      </a:endParaRPr>
                    </a:p>
                  </a:txBody>
                  <a:tcPr marL="2864" marR="2864" marT="2864" marB="0" anchor="ctr"/>
                </a:tc>
                <a:extLst>
                  <a:ext uri="{0D108BD9-81ED-4DB2-BD59-A6C34878D82A}">
                    <a16:rowId xmlns:a16="http://schemas.microsoft.com/office/drawing/2014/main" val="3847296868"/>
                  </a:ext>
                </a:extLst>
              </a:tr>
              <a:tr h="178405">
                <a:tc>
                  <a:txBody>
                    <a:bodyPr/>
                    <a:lstStyle/>
                    <a:p>
                      <a:pPr algn="l" fontAlgn="ctr"/>
                      <a:r>
                        <a:rPr lang="en-JM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Cost per Unit</a:t>
                      </a:r>
                      <a:endParaRPr lang="en-JM" sz="1400" b="1" i="0" u="none" strike="noStrike">
                        <a:solidFill>
                          <a:srgbClr val="000000"/>
                        </a:solidFill>
                        <a:effectLst/>
                        <a:latin typeface="Source Sans 3" panose="020B0303030403020204" pitchFamily="34" charset="0"/>
                      </a:endParaRPr>
                    </a:p>
                  </a:txBody>
                  <a:tcPr marL="2864" marR="2864" marT="28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JM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$50,000</a:t>
                      </a:r>
                      <a:endParaRPr lang="en-JM" sz="1400" b="0" i="0" u="none" strike="noStrike">
                        <a:solidFill>
                          <a:srgbClr val="000000"/>
                        </a:solidFill>
                        <a:effectLst/>
                        <a:latin typeface="Source Sans 3" panose="020B0303030403020204" pitchFamily="34" charset="0"/>
                      </a:endParaRPr>
                    </a:p>
                  </a:txBody>
                  <a:tcPr marL="2864" marR="2864" marT="28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JM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$60,000</a:t>
                      </a:r>
                      <a:endParaRPr lang="en-JM" sz="1400" b="0" i="0" u="none" strike="noStrike">
                        <a:solidFill>
                          <a:srgbClr val="000000"/>
                        </a:solidFill>
                        <a:effectLst/>
                        <a:latin typeface="Source Sans 3" panose="020B0303030403020204" pitchFamily="34" charset="0"/>
                      </a:endParaRPr>
                    </a:p>
                  </a:txBody>
                  <a:tcPr marL="2864" marR="2864" marT="2864" marB="0" anchor="ctr"/>
                </a:tc>
                <a:extLst>
                  <a:ext uri="{0D108BD9-81ED-4DB2-BD59-A6C34878D82A}">
                    <a16:rowId xmlns:a16="http://schemas.microsoft.com/office/drawing/2014/main" val="2189068664"/>
                  </a:ext>
                </a:extLst>
              </a:tr>
              <a:tr h="178405">
                <a:tc>
                  <a:txBody>
                    <a:bodyPr/>
                    <a:lstStyle/>
                    <a:p>
                      <a:pPr algn="l" fontAlgn="ctr"/>
                      <a:r>
                        <a:rPr lang="en-JM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Revenue per Unit</a:t>
                      </a:r>
                      <a:endParaRPr lang="en-JM" sz="1400" b="1" i="0" u="none" strike="noStrike" dirty="0">
                        <a:solidFill>
                          <a:srgbClr val="000000"/>
                        </a:solidFill>
                        <a:effectLst/>
                        <a:latin typeface="Source Sans 3" panose="020B0303030403020204" pitchFamily="34" charset="0"/>
                      </a:endParaRPr>
                    </a:p>
                  </a:txBody>
                  <a:tcPr marL="2864" marR="2864" marT="28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JM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$60,000</a:t>
                      </a:r>
                      <a:endParaRPr lang="en-JM" sz="1400" b="0" i="0" u="none" strike="noStrike">
                        <a:solidFill>
                          <a:srgbClr val="000000"/>
                        </a:solidFill>
                        <a:effectLst/>
                        <a:latin typeface="Source Sans 3" panose="020B0303030403020204" pitchFamily="34" charset="0"/>
                      </a:endParaRPr>
                    </a:p>
                  </a:txBody>
                  <a:tcPr marL="2864" marR="2864" marT="28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JM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$90,000 - $100,000</a:t>
                      </a:r>
                      <a:endParaRPr lang="en-JM" sz="1400" b="0" i="0" u="none" strike="noStrike" dirty="0">
                        <a:solidFill>
                          <a:srgbClr val="000000"/>
                        </a:solidFill>
                        <a:effectLst/>
                        <a:latin typeface="Source Sans 3" panose="020B0303030403020204" pitchFamily="34" charset="0"/>
                      </a:endParaRPr>
                    </a:p>
                  </a:txBody>
                  <a:tcPr marL="2864" marR="2864" marT="2864" marB="0" anchor="ctr"/>
                </a:tc>
                <a:extLst>
                  <a:ext uri="{0D108BD9-81ED-4DB2-BD59-A6C34878D82A}">
                    <a16:rowId xmlns:a16="http://schemas.microsoft.com/office/drawing/2014/main" val="3253356357"/>
                  </a:ext>
                </a:extLst>
              </a:tr>
              <a:tr h="267608">
                <a:tc>
                  <a:txBody>
                    <a:bodyPr/>
                    <a:lstStyle/>
                    <a:p>
                      <a:pPr algn="l" fontAlgn="ctr"/>
                      <a:r>
                        <a:rPr lang="en-JM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Gross Profit per Unit</a:t>
                      </a:r>
                      <a:endParaRPr lang="en-JM" sz="1400" b="1" i="0" u="none" strike="noStrike">
                        <a:solidFill>
                          <a:srgbClr val="000000"/>
                        </a:solidFill>
                        <a:effectLst/>
                        <a:latin typeface="Source Sans 3" panose="020B0303030403020204" pitchFamily="34" charset="0"/>
                      </a:endParaRPr>
                    </a:p>
                  </a:txBody>
                  <a:tcPr marL="2864" marR="2864" marT="28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JM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$10,000</a:t>
                      </a:r>
                      <a:endParaRPr lang="en-JM" sz="1400" b="0" i="0" u="none" strike="noStrike">
                        <a:solidFill>
                          <a:srgbClr val="000000"/>
                        </a:solidFill>
                        <a:effectLst/>
                        <a:latin typeface="Source Sans 3" panose="020B0303030403020204" pitchFamily="34" charset="0"/>
                      </a:endParaRPr>
                    </a:p>
                  </a:txBody>
                  <a:tcPr marL="2864" marR="2864" marT="28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JM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$30,000 - $40,000</a:t>
                      </a:r>
                      <a:endParaRPr lang="en-JM" sz="1400" b="0" i="0" u="none" strike="noStrike" dirty="0">
                        <a:solidFill>
                          <a:srgbClr val="000000"/>
                        </a:solidFill>
                        <a:effectLst/>
                        <a:latin typeface="Source Sans 3" panose="020B0303030403020204" pitchFamily="34" charset="0"/>
                      </a:endParaRPr>
                    </a:p>
                  </a:txBody>
                  <a:tcPr marL="2864" marR="2864" marT="2864" marB="0" anchor="ctr"/>
                </a:tc>
                <a:extLst>
                  <a:ext uri="{0D108BD9-81ED-4DB2-BD59-A6C34878D82A}">
                    <a16:rowId xmlns:a16="http://schemas.microsoft.com/office/drawing/2014/main" val="1832465770"/>
                  </a:ext>
                </a:extLst>
              </a:tr>
              <a:tr h="178405">
                <a:tc>
                  <a:txBody>
                    <a:bodyPr/>
                    <a:lstStyle/>
                    <a:p>
                      <a:pPr algn="l" fontAlgn="ctr"/>
                      <a:r>
                        <a:rPr lang="en-JM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Production Costs</a:t>
                      </a:r>
                      <a:endParaRPr lang="en-JM" sz="1400" b="1" i="0" u="none" strike="noStrike">
                        <a:solidFill>
                          <a:srgbClr val="000000"/>
                        </a:solidFill>
                        <a:effectLst/>
                        <a:latin typeface="Source Sans 3" panose="020B0303030403020204" pitchFamily="34" charset="0"/>
                      </a:endParaRPr>
                    </a:p>
                  </a:txBody>
                  <a:tcPr marL="2864" marR="2864" marT="286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JM" sz="1400" b="0" i="0" u="none" strike="noStrike" dirty="0">
                        <a:solidFill>
                          <a:srgbClr val="000000"/>
                        </a:solidFill>
                        <a:effectLst/>
                        <a:latin typeface="Source Sans 3" panose="020B0303030403020204" pitchFamily="34" charset="0"/>
                      </a:endParaRPr>
                    </a:p>
                  </a:txBody>
                  <a:tcPr marL="2864" marR="2864" marT="286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JM" sz="1400" b="0" i="0" u="none" strike="noStrike">
                        <a:solidFill>
                          <a:srgbClr val="000000"/>
                        </a:solidFill>
                        <a:effectLst/>
                        <a:latin typeface="Source Sans 3" panose="020B0303030403020204" pitchFamily="34" charset="0"/>
                      </a:endParaRPr>
                    </a:p>
                  </a:txBody>
                  <a:tcPr marL="2864" marR="2864" marT="2864" marB="0" anchor="ctr"/>
                </a:tc>
                <a:extLst>
                  <a:ext uri="{0D108BD9-81ED-4DB2-BD59-A6C34878D82A}">
                    <a16:rowId xmlns:a16="http://schemas.microsoft.com/office/drawing/2014/main" val="655701028"/>
                  </a:ext>
                </a:extLst>
              </a:tr>
              <a:tr h="178405">
                <a:tc>
                  <a:txBody>
                    <a:bodyPr/>
                    <a:lstStyle/>
                    <a:p>
                      <a:pPr algn="l" fontAlgn="ctr"/>
                      <a:r>
                        <a:rPr lang="en-JM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- Material Costs</a:t>
                      </a:r>
                      <a:endParaRPr lang="en-JM" sz="1400" b="0" i="0" u="none" strike="noStrike">
                        <a:solidFill>
                          <a:srgbClr val="000000"/>
                        </a:solidFill>
                        <a:effectLst/>
                        <a:latin typeface="Source Sans 3" panose="020B0303030403020204" pitchFamily="34" charset="0"/>
                      </a:endParaRPr>
                    </a:p>
                  </a:txBody>
                  <a:tcPr marL="2864" marR="2864" marT="28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JM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$30,000</a:t>
                      </a:r>
                      <a:endParaRPr lang="en-JM" sz="1400" b="0" i="0" u="none" strike="noStrike">
                        <a:solidFill>
                          <a:srgbClr val="000000"/>
                        </a:solidFill>
                        <a:effectLst/>
                        <a:latin typeface="Source Sans 3" panose="020B0303030403020204" pitchFamily="34" charset="0"/>
                      </a:endParaRPr>
                    </a:p>
                  </a:txBody>
                  <a:tcPr marL="2864" marR="2864" marT="28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JM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$40,000</a:t>
                      </a:r>
                      <a:endParaRPr lang="en-JM" sz="1400" b="0" i="0" u="none" strike="noStrike">
                        <a:solidFill>
                          <a:srgbClr val="000000"/>
                        </a:solidFill>
                        <a:effectLst/>
                        <a:latin typeface="Source Sans 3" panose="020B0303030403020204" pitchFamily="34" charset="0"/>
                      </a:endParaRPr>
                    </a:p>
                  </a:txBody>
                  <a:tcPr marL="2864" marR="2864" marT="2864" marB="0" anchor="ctr"/>
                </a:tc>
                <a:extLst>
                  <a:ext uri="{0D108BD9-81ED-4DB2-BD59-A6C34878D82A}">
                    <a16:rowId xmlns:a16="http://schemas.microsoft.com/office/drawing/2014/main" val="3973480368"/>
                  </a:ext>
                </a:extLst>
              </a:tr>
              <a:tr h="178405">
                <a:tc>
                  <a:txBody>
                    <a:bodyPr/>
                    <a:lstStyle/>
                    <a:p>
                      <a:pPr algn="l" fontAlgn="ctr"/>
                      <a:r>
                        <a:rPr lang="en-JM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- Labor Costs</a:t>
                      </a:r>
                      <a:endParaRPr lang="en-JM" sz="1400" b="0" i="0" u="none" strike="noStrike">
                        <a:solidFill>
                          <a:srgbClr val="000000"/>
                        </a:solidFill>
                        <a:effectLst/>
                        <a:latin typeface="Source Sans 3" panose="020B0303030403020204" pitchFamily="34" charset="0"/>
                      </a:endParaRPr>
                    </a:p>
                  </a:txBody>
                  <a:tcPr marL="2864" marR="2864" marT="28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JM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$10,000</a:t>
                      </a:r>
                      <a:endParaRPr lang="en-JM" sz="1400" b="0" i="0" u="none" strike="noStrike" dirty="0">
                        <a:solidFill>
                          <a:srgbClr val="000000"/>
                        </a:solidFill>
                        <a:effectLst/>
                        <a:latin typeface="Source Sans 3" panose="020B0303030403020204" pitchFamily="34" charset="0"/>
                      </a:endParaRPr>
                    </a:p>
                  </a:txBody>
                  <a:tcPr marL="2864" marR="2864" marT="28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JM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$10,000</a:t>
                      </a:r>
                      <a:endParaRPr lang="en-JM" sz="1400" b="0" i="0" u="none" strike="noStrike">
                        <a:solidFill>
                          <a:srgbClr val="000000"/>
                        </a:solidFill>
                        <a:effectLst/>
                        <a:latin typeface="Source Sans 3" panose="020B0303030403020204" pitchFamily="34" charset="0"/>
                      </a:endParaRPr>
                    </a:p>
                  </a:txBody>
                  <a:tcPr marL="2864" marR="2864" marT="2864" marB="0" anchor="ctr"/>
                </a:tc>
                <a:extLst>
                  <a:ext uri="{0D108BD9-81ED-4DB2-BD59-A6C34878D82A}">
                    <a16:rowId xmlns:a16="http://schemas.microsoft.com/office/drawing/2014/main" val="596029059"/>
                  </a:ext>
                </a:extLst>
              </a:tr>
              <a:tr h="267608">
                <a:tc>
                  <a:txBody>
                    <a:bodyPr/>
                    <a:lstStyle/>
                    <a:p>
                      <a:pPr algn="l" fontAlgn="ctr"/>
                      <a:r>
                        <a:rPr lang="en-JM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- Factory Overheads</a:t>
                      </a:r>
                      <a:endParaRPr lang="en-JM" sz="1400" b="0" i="0" u="none" strike="noStrike">
                        <a:solidFill>
                          <a:srgbClr val="000000"/>
                        </a:solidFill>
                        <a:effectLst/>
                        <a:latin typeface="Source Sans 3" panose="020B0303030403020204" pitchFamily="34" charset="0"/>
                      </a:endParaRPr>
                    </a:p>
                  </a:txBody>
                  <a:tcPr marL="2864" marR="2864" marT="28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JM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$5,000</a:t>
                      </a:r>
                      <a:endParaRPr lang="en-JM" sz="1400" b="0" i="0" u="none" strike="noStrike" dirty="0">
                        <a:solidFill>
                          <a:srgbClr val="000000"/>
                        </a:solidFill>
                        <a:effectLst/>
                        <a:latin typeface="Source Sans 3" panose="020B0303030403020204" pitchFamily="34" charset="0"/>
                      </a:endParaRPr>
                    </a:p>
                  </a:txBody>
                  <a:tcPr marL="2864" marR="2864" marT="28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JM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$5,000</a:t>
                      </a:r>
                      <a:endParaRPr lang="en-JM" sz="1400" b="0" i="0" u="none" strike="noStrike">
                        <a:solidFill>
                          <a:srgbClr val="000000"/>
                        </a:solidFill>
                        <a:effectLst/>
                        <a:latin typeface="Source Sans 3" panose="020B0303030403020204" pitchFamily="34" charset="0"/>
                      </a:endParaRPr>
                    </a:p>
                  </a:txBody>
                  <a:tcPr marL="2864" marR="2864" marT="2864" marB="0" anchor="ctr"/>
                </a:tc>
                <a:extLst>
                  <a:ext uri="{0D108BD9-81ED-4DB2-BD59-A6C34878D82A}">
                    <a16:rowId xmlns:a16="http://schemas.microsoft.com/office/drawing/2014/main" val="3185225363"/>
                  </a:ext>
                </a:extLst>
              </a:tr>
              <a:tr h="356810">
                <a:tc>
                  <a:txBody>
                    <a:bodyPr/>
                    <a:lstStyle/>
                    <a:p>
                      <a:pPr algn="l" fontAlgn="ctr"/>
                      <a:r>
                        <a:rPr lang="en-JM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- Distribution/Logistics</a:t>
                      </a:r>
                      <a:endParaRPr lang="en-JM" sz="1400" b="0" i="0" u="none" strike="noStrike">
                        <a:solidFill>
                          <a:srgbClr val="000000"/>
                        </a:solidFill>
                        <a:effectLst/>
                        <a:latin typeface="Source Sans 3" panose="020B0303030403020204" pitchFamily="34" charset="0"/>
                      </a:endParaRPr>
                    </a:p>
                  </a:txBody>
                  <a:tcPr marL="2864" marR="2864" marT="28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JM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$2,000</a:t>
                      </a:r>
                      <a:endParaRPr lang="en-JM" sz="1400" b="0" i="0" u="none" strike="noStrike" dirty="0">
                        <a:solidFill>
                          <a:srgbClr val="000000"/>
                        </a:solidFill>
                        <a:effectLst/>
                        <a:latin typeface="Source Sans 3" panose="020B0303030403020204" pitchFamily="34" charset="0"/>
                      </a:endParaRPr>
                    </a:p>
                  </a:txBody>
                  <a:tcPr marL="2864" marR="2864" marT="28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JM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$2,000</a:t>
                      </a:r>
                      <a:endParaRPr lang="en-JM" sz="1400" b="0" i="0" u="none" strike="noStrike">
                        <a:solidFill>
                          <a:srgbClr val="000000"/>
                        </a:solidFill>
                        <a:effectLst/>
                        <a:latin typeface="Source Sans 3" panose="020B0303030403020204" pitchFamily="34" charset="0"/>
                      </a:endParaRPr>
                    </a:p>
                  </a:txBody>
                  <a:tcPr marL="2864" marR="2864" marT="2864" marB="0" anchor="ctr"/>
                </a:tc>
                <a:extLst>
                  <a:ext uri="{0D108BD9-81ED-4DB2-BD59-A6C34878D82A}">
                    <a16:rowId xmlns:a16="http://schemas.microsoft.com/office/drawing/2014/main" val="1360170633"/>
                  </a:ext>
                </a:extLst>
              </a:tr>
              <a:tr h="267608">
                <a:tc>
                  <a:txBody>
                    <a:bodyPr/>
                    <a:lstStyle/>
                    <a:p>
                      <a:pPr algn="l" fontAlgn="ctr"/>
                      <a:r>
                        <a:rPr lang="en-JM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- Other (Admin, Utilities)</a:t>
                      </a:r>
                      <a:endParaRPr lang="en-JM" sz="1400" b="0" i="0" u="none" strike="noStrike">
                        <a:solidFill>
                          <a:srgbClr val="000000"/>
                        </a:solidFill>
                        <a:effectLst/>
                        <a:latin typeface="Source Sans 3" panose="020B0303030403020204" pitchFamily="34" charset="0"/>
                      </a:endParaRPr>
                    </a:p>
                  </a:txBody>
                  <a:tcPr marL="2864" marR="2864" marT="28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JM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$3,000</a:t>
                      </a:r>
                      <a:endParaRPr lang="en-JM" sz="1400" b="0" i="0" u="none" strike="noStrike" dirty="0">
                        <a:solidFill>
                          <a:srgbClr val="000000"/>
                        </a:solidFill>
                        <a:effectLst/>
                        <a:latin typeface="Source Sans 3" panose="020B0303030403020204" pitchFamily="34" charset="0"/>
                      </a:endParaRPr>
                    </a:p>
                  </a:txBody>
                  <a:tcPr marL="2864" marR="2864" marT="28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JM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$3,000</a:t>
                      </a:r>
                      <a:endParaRPr lang="en-JM" sz="1400" b="0" i="0" u="none" strike="noStrike">
                        <a:solidFill>
                          <a:srgbClr val="000000"/>
                        </a:solidFill>
                        <a:effectLst/>
                        <a:latin typeface="Source Sans 3" panose="020B0303030403020204" pitchFamily="34" charset="0"/>
                      </a:endParaRPr>
                    </a:p>
                  </a:txBody>
                  <a:tcPr marL="2864" marR="2864" marT="2864" marB="0" anchor="ctr"/>
                </a:tc>
                <a:extLst>
                  <a:ext uri="{0D108BD9-81ED-4DB2-BD59-A6C34878D82A}">
                    <a16:rowId xmlns:a16="http://schemas.microsoft.com/office/drawing/2014/main" val="356120305"/>
                  </a:ext>
                </a:extLst>
              </a:tr>
              <a:tr h="267608">
                <a:tc>
                  <a:txBody>
                    <a:bodyPr/>
                    <a:lstStyle/>
                    <a:p>
                      <a:pPr algn="l" fontAlgn="ctr"/>
                      <a:r>
                        <a:rPr lang="en-JM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Total Production Costs</a:t>
                      </a:r>
                      <a:endParaRPr lang="en-JM" sz="1400" b="1" i="0" u="none" strike="noStrike">
                        <a:solidFill>
                          <a:srgbClr val="000000"/>
                        </a:solidFill>
                        <a:effectLst/>
                        <a:latin typeface="Source Sans 3" panose="020B0303030403020204" pitchFamily="34" charset="0"/>
                      </a:endParaRPr>
                    </a:p>
                  </a:txBody>
                  <a:tcPr marL="2864" marR="2864" marT="28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JM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$50,000</a:t>
                      </a:r>
                      <a:endParaRPr lang="en-JM" sz="1400" b="0" i="0" u="none" strike="noStrike">
                        <a:solidFill>
                          <a:srgbClr val="000000"/>
                        </a:solidFill>
                        <a:effectLst/>
                        <a:latin typeface="Source Sans 3" panose="020B0303030403020204" pitchFamily="34" charset="0"/>
                      </a:endParaRPr>
                    </a:p>
                  </a:txBody>
                  <a:tcPr marL="2864" marR="2864" marT="28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JM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$60,000</a:t>
                      </a:r>
                      <a:endParaRPr lang="en-JM" sz="1400" b="0" i="0" u="none" strike="noStrike" dirty="0">
                        <a:solidFill>
                          <a:srgbClr val="000000"/>
                        </a:solidFill>
                        <a:effectLst/>
                        <a:latin typeface="Source Sans 3" panose="020B0303030403020204" pitchFamily="34" charset="0"/>
                      </a:endParaRPr>
                    </a:p>
                  </a:txBody>
                  <a:tcPr marL="2864" marR="2864" marT="2864" marB="0" anchor="ctr"/>
                </a:tc>
                <a:extLst>
                  <a:ext uri="{0D108BD9-81ED-4DB2-BD59-A6C34878D82A}">
                    <a16:rowId xmlns:a16="http://schemas.microsoft.com/office/drawing/2014/main" val="712713523"/>
                  </a:ext>
                </a:extLst>
              </a:tr>
              <a:tr h="4460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Number of Units Sold (Assumed)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Source Sans 3" panose="020B0303030403020204" pitchFamily="34" charset="0"/>
                      </a:endParaRPr>
                    </a:p>
                  </a:txBody>
                  <a:tcPr marL="2864" marR="2864" marT="28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JM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70 affordable units</a:t>
                      </a:r>
                      <a:endParaRPr lang="en-JM" sz="1400" b="0" i="0" u="none" strike="noStrike" dirty="0">
                        <a:solidFill>
                          <a:srgbClr val="000000"/>
                        </a:solidFill>
                        <a:effectLst/>
                        <a:latin typeface="Source Sans 3" panose="020B0303030403020204" pitchFamily="34" charset="0"/>
                      </a:endParaRPr>
                    </a:p>
                  </a:txBody>
                  <a:tcPr marL="2864" marR="2864" marT="28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JM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30 market-priced units</a:t>
                      </a:r>
                      <a:endParaRPr lang="en-JM" sz="1400" b="0" i="0" u="none" strike="noStrike" dirty="0">
                        <a:solidFill>
                          <a:srgbClr val="000000"/>
                        </a:solidFill>
                        <a:effectLst/>
                        <a:latin typeface="Source Sans 3" panose="020B0303030403020204" pitchFamily="34" charset="0"/>
                      </a:endParaRPr>
                    </a:p>
                  </a:txBody>
                  <a:tcPr marL="2864" marR="2864" marT="2864" marB="0" anchor="ctr"/>
                </a:tc>
                <a:extLst>
                  <a:ext uri="{0D108BD9-81ED-4DB2-BD59-A6C34878D82A}">
                    <a16:rowId xmlns:a16="http://schemas.microsoft.com/office/drawing/2014/main" val="2401682998"/>
                  </a:ext>
                </a:extLst>
              </a:tr>
              <a:tr h="535215">
                <a:tc>
                  <a:txBody>
                    <a:bodyPr/>
                    <a:lstStyle/>
                    <a:p>
                      <a:pPr algn="l" fontAlgn="ctr"/>
                      <a:r>
                        <a:rPr lang="en-JM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Total Revenue (Per 100 Units)</a:t>
                      </a:r>
                      <a:endParaRPr lang="en-JM" sz="1400" b="1" i="0" u="none" strike="noStrike">
                        <a:solidFill>
                          <a:srgbClr val="000000"/>
                        </a:solidFill>
                        <a:effectLst/>
                        <a:latin typeface="Source Sans 3" panose="020B0303030403020204" pitchFamily="34" charset="0"/>
                      </a:endParaRPr>
                    </a:p>
                  </a:txBody>
                  <a:tcPr marL="2864" marR="2864" marT="28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JM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$4,200,000 (70 x $60k)</a:t>
                      </a:r>
                      <a:endParaRPr lang="en-JM" sz="1400" b="0" i="0" u="none" strike="noStrike" dirty="0">
                        <a:solidFill>
                          <a:srgbClr val="000000"/>
                        </a:solidFill>
                        <a:effectLst/>
                        <a:latin typeface="Source Sans 3" panose="020B0303030403020204" pitchFamily="34" charset="0"/>
                      </a:endParaRPr>
                    </a:p>
                  </a:txBody>
                  <a:tcPr marL="2864" marR="2864" marT="28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n-NO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$2,700,000 - $3,000,000 (30 x $90k-$100k)</a:t>
                      </a:r>
                      <a:endParaRPr lang="nn-NO" sz="1400" b="0" i="0" u="none" strike="noStrike" dirty="0">
                        <a:solidFill>
                          <a:srgbClr val="000000"/>
                        </a:solidFill>
                        <a:effectLst/>
                        <a:latin typeface="Source Sans 3" panose="020B0303030403020204" pitchFamily="34" charset="0"/>
                      </a:endParaRPr>
                    </a:p>
                  </a:txBody>
                  <a:tcPr marL="2864" marR="2864" marT="2864" marB="0" anchor="ctr"/>
                </a:tc>
                <a:extLst>
                  <a:ext uri="{0D108BD9-81ED-4DB2-BD59-A6C34878D82A}">
                    <a16:rowId xmlns:a16="http://schemas.microsoft.com/office/drawing/2014/main" val="489730538"/>
                  </a:ext>
                </a:extLst>
              </a:tr>
              <a:tr h="3568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Total Cost (Per 100 Units)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Source Sans 3" panose="020B0303030403020204" pitchFamily="34" charset="0"/>
                      </a:endParaRPr>
                    </a:p>
                  </a:txBody>
                  <a:tcPr marL="2864" marR="2864" marT="28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JM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$3,500,000 (70 x $50k)</a:t>
                      </a:r>
                      <a:endParaRPr lang="en-JM" sz="1400" b="0" i="0" u="none" strike="noStrike">
                        <a:solidFill>
                          <a:srgbClr val="000000"/>
                        </a:solidFill>
                        <a:effectLst/>
                        <a:latin typeface="Source Sans 3" panose="020B0303030403020204" pitchFamily="34" charset="0"/>
                      </a:endParaRPr>
                    </a:p>
                  </a:txBody>
                  <a:tcPr marL="2864" marR="2864" marT="28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JM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$1,800,000 (30 x $60k)</a:t>
                      </a:r>
                      <a:endParaRPr lang="en-JM" sz="1400" b="0" i="0" u="none" strike="noStrike" dirty="0">
                        <a:solidFill>
                          <a:srgbClr val="000000"/>
                        </a:solidFill>
                        <a:effectLst/>
                        <a:latin typeface="Source Sans 3" panose="020B0303030403020204" pitchFamily="34" charset="0"/>
                      </a:endParaRPr>
                    </a:p>
                  </a:txBody>
                  <a:tcPr marL="2864" marR="2864" marT="2864" marB="0" anchor="ctr"/>
                </a:tc>
                <a:extLst>
                  <a:ext uri="{0D108BD9-81ED-4DB2-BD59-A6C34878D82A}">
                    <a16:rowId xmlns:a16="http://schemas.microsoft.com/office/drawing/2014/main" val="519716648"/>
                  </a:ext>
                </a:extLst>
              </a:tr>
              <a:tr h="446013">
                <a:tc>
                  <a:txBody>
                    <a:bodyPr/>
                    <a:lstStyle/>
                    <a:p>
                      <a:pPr algn="l" fontAlgn="ctr"/>
                      <a:r>
                        <a:rPr lang="en-JM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Total Gross Profit (Per 100 Units)</a:t>
                      </a:r>
                      <a:endParaRPr lang="en-JM" sz="1400" b="1" i="0" u="none" strike="noStrike">
                        <a:solidFill>
                          <a:srgbClr val="000000"/>
                        </a:solidFill>
                        <a:effectLst/>
                        <a:latin typeface="Source Sans 3" panose="020B0303030403020204" pitchFamily="34" charset="0"/>
                      </a:endParaRPr>
                    </a:p>
                  </a:txBody>
                  <a:tcPr marL="2864" marR="2864" marT="28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JM" sz="1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88D67"/>
                          </a:highlight>
                        </a:rPr>
                        <a:t>$700,000</a:t>
                      </a:r>
                      <a:endParaRPr lang="en-JM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E88D67"/>
                        </a:highlight>
                        <a:latin typeface="Source Sans 3" panose="020B0303030403020204" pitchFamily="34" charset="0"/>
                      </a:endParaRPr>
                    </a:p>
                  </a:txBody>
                  <a:tcPr marL="2864" marR="2864" marT="28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JM" sz="1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88D67"/>
                          </a:highlight>
                        </a:rPr>
                        <a:t>$900,000 - $1,200,000</a:t>
                      </a:r>
                      <a:endParaRPr lang="en-JM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E88D67"/>
                        </a:highlight>
                        <a:latin typeface="Source Sans 3" panose="020B0303030403020204" pitchFamily="34" charset="0"/>
                      </a:endParaRPr>
                    </a:p>
                  </a:txBody>
                  <a:tcPr marL="2864" marR="2864" marT="2864" marB="0" anchor="ctr"/>
                </a:tc>
                <a:extLst>
                  <a:ext uri="{0D108BD9-81ED-4DB2-BD59-A6C34878D82A}">
                    <a16:rowId xmlns:a16="http://schemas.microsoft.com/office/drawing/2014/main" val="3623802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5520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7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722AE-3BAE-5C5E-2E23-56938CBD1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M" b="1" dirty="0">
                <a:solidFill>
                  <a:srgbClr val="008FBC"/>
                </a:solidFill>
                <a:latin typeface="Source Sans 3" panose="020B0303030403020204" pitchFamily="34" charset="0"/>
              </a:rPr>
              <a:t>Guarantee Affordability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C37E9-E728-8D04-D6E7-D3F027D04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0875"/>
            <a:ext cx="5885728" cy="4236087"/>
          </a:xfrm>
        </p:spPr>
        <p:txBody>
          <a:bodyPr/>
          <a:lstStyle/>
          <a:p>
            <a:r>
              <a:rPr lang="en-JM" sz="2800" dirty="0"/>
              <a:t>Tier System</a:t>
            </a:r>
          </a:p>
          <a:p>
            <a:pPr marL="0" indent="0">
              <a:buNone/>
            </a:pPr>
            <a:r>
              <a:rPr lang="en-US" sz="2400" b="1" dirty="0"/>
              <a:t>Maximum income limit</a:t>
            </a:r>
            <a:r>
              <a:rPr lang="en-US" sz="2400" dirty="0"/>
              <a:t> to be eligible to purchase a home within that tier.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2400" b="1" dirty="0"/>
              <a:t>Cap on Profit:</a:t>
            </a:r>
            <a:r>
              <a:rPr lang="en-US" sz="2400" dirty="0"/>
              <a:t> If the owner decides to sell, there is a cap on how much they can profit from the sale.</a:t>
            </a:r>
            <a:endParaRPr lang="en-JM" sz="2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223423-1F71-7573-62E7-1FF29AA5572A}"/>
              </a:ext>
            </a:extLst>
          </p:cNvPr>
          <p:cNvCxnSpPr>
            <a:cxnSpLocks/>
          </p:cNvCxnSpPr>
          <p:nvPr/>
        </p:nvCxnSpPr>
        <p:spPr>
          <a:xfrm>
            <a:off x="919843" y="6335095"/>
            <a:ext cx="1035231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Housing Seems OK, But Beneath The Surface, It's Another, 54% OFF">
            <a:extLst>
              <a:ext uri="{FF2B5EF4-FFF2-40B4-BE49-F238E27FC236}">
                <a16:creationId xmlns:a16="http://schemas.microsoft.com/office/drawing/2014/main" id="{B9D83312-A1C0-4539-EBBA-4011ECBDD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4948" y="1507076"/>
            <a:ext cx="3399126" cy="299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216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7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B632E-77D9-3287-B3BB-5914C11FE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JM" b="1" dirty="0">
                <a:solidFill>
                  <a:srgbClr val="007DA4"/>
                </a:solidFill>
                <a:latin typeface="Source Sans 3" panose="020B0303030403020204" pitchFamily="34" charset="0"/>
              </a:rPr>
              <a:t>Milestones</a:t>
            </a:r>
            <a:br>
              <a:rPr lang="en-JM" dirty="0">
                <a:solidFill>
                  <a:srgbClr val="007DA4"/>
                </a:solidFill>
                <a:latin typeface="Source Sans 3" panose="020B0303030403020204" pitchFamily="34" charset="0"/>
              </a:rPr>
            </a:br>
            <a:r>
              <a:rPr lang="en-JM" sz="2200" dirty="0">
                <a:solidFill>
                  <a:schemeClr val="bg1">
                    <a:lumMod val="50000"/>
                  </a:schemeClr>
                </a:solidFill>
                <a:latin typeface="Source Sans 3" panose="020B0303030403020204" pitchFamily="34" charset="0"/>
              </a:rPr>
              <a:t>Where and when are we going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74028A-A218-C509-5697-F3AB1C266A3A}"/>
              </a:ext>
            </a:extLst>
          </p:cNvPr>
          <p:cNvCxnSpPr/>
          <p:nvPr/>
        </p:nvCxnSpPr>
        <p:spPr>
          <a:xfrm>
            <a:off x="838200" y="5396512"/>
            <a:ext cx="10344727" cy="0"/>
          </a:xfrm>
          <a:prstGeom prst="straightConnector1">
            <a:avLst/>
          </a:prstGeom>
          <a:ln w="19050">
            <a:solidFill>
              <a:srgbClr val="008F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139BE80-5409-27E8-9B01-F70BA9A12A19}"/>
              </a:ext>
            </a:extLst>
          </p:cNvPr>
          <p:cNvSpPr txBox="1"/>
          <p:nvPr/>
        </p:nvSpPr>
        <p:spPr>
          <a:xfrm>
            <a:off x="5627254" y="5456937"/>
            <a:ext cx="766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 sz="1400" dirty="0">
                <a:solidFill>
                  <a:schemeClr val="bg1">
                    <a:lumMod val="50000"/>
                  </a:schemeClr>
                </a:solidFill>
              </a:rPr>
              <a:t>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6D7F97-6D70-EB59-4D97-B1C8EC2EDA13}"/>
              </a:ext>
            </a:extLst>
          </p:cNvPr>
          <p:cNvSpPr txBox="1"/>
          <p:nvPr/>
        </p:nvSpPr>
        <p:spPr>
          <a:xfrm>
            <a:off x="838200" y="2217401"/>
            <a:ext cx="246610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M" sz="1400" dirty="0"/>
              <a:t>Stage 1</a:t>
            </a:r>
          </a:p>
          <a:p>
            <a:pPr algn="ctr"/>
            <a:r>
              <a:rPr lang="en-JM" sz="1600" b="1" dirty="0"/>
              <a:t>Research and Development</a:t>
            </a:r>
          </a:p>
          <a:p>
            <a:endParaRPr lang="en-JM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Identify and secure land for prototype construction.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Get feedback from key stakeholders.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Apply for any necessary permits and certifications.</a:t>
            </a:r>
            <a:endParaRPr lang="en-JM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93CCCB-8899-E2A5-FE63-DBFE8D27593E}"/>
              </a:ext>
            </a:extLst>
          </p:cNvPr>
          <p:cNvSpPr txBox="1"/>
          <p:nvPr/>
        </p:nvSpPr>
        <p:spPr>
          <a:xfrm>
            <a:off x="3671454" y="2217401"/>
            <a:ext cx="246610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M" sz="1400" dirty="0"/>
              <a:t>Stage 2</a:t>
            </a:r>
          </a:p>
          <a:p>
            <a:pPr algn="ctr"/>
            <a:r>
              <a:rPr lang="en-JM" b="1" dirty="0"/>
              <a:t>Crowdfunding</a:t>
            </a:r>
          </a:p>
          <a:p>
            <a:endParaRPr lang="en-JM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M" sz="1400" dirty="0"/>
              <a:t>Campaign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M" sz="1400" dirty="0"/>
              <a:t>Public Relations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M" sz="1400" dirty="0"/>
              <a:t>Partners and Investors</a:t>
            </a:r>
          </a:p>
          <a:p>
            <a:endParaRPr lang="en-JM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7DFB2-75AC-1074-BD9A-3951BB3DB431}"/>
              </a:ext>
            </a:extLst>
          </p:cNvPr>
          <p:cNvSpPr txBox="1"/>
          <p:nvPr/>
        </p:nvSpPr>
        <p:spPr>
          <a:xfrm>
            <a:off x="6504708" y="2217401"/>
            <a:ext cx="246610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M" sz="1400" dirty="0"/>
              <a:t>Stage 3</a:t>
            </a:r>
          </a:p>
          <a:p>
            <a:pPr algn="ctr"/>
            <a:r>
              <a:rPr lang="en-JM" b="1" dirty="0"/>
              <a:t>Introduction</a:t>
            </a:r>
          </a:p>
          <a:p>
            <a:endParaRPr lang="en-JM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M" sz="1400" dirty="0"/>
              <a:t>Acquire factory and machinery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Execute marketing campaigns </a:t>
            </a:r>
            <a:r>
              <a:rPr lang="en-JM" sz="1400" dirty="0"/>
              <a:t>Preorders</a:t>
            </a:r>
          </a:p>
          <a:p>
            <a:endParaRPr lang="en-JM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974049-D43C-C5EE-DB61-556FAD4B7A00}"/>
              </a:ext>
            </a:extLst>
          </p:cNvPr>
          <p:cNvSpPr txBox="1"/>
          <p:nvPr/>
        </p:nvSpPr>
        <p:spPr>
          <a:xfrm>
            <a:off x="9337962" y="2217401"/>
            <a:ext cx="2466109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M" sz="1400" dirty="0"/>
              <a:t>Stage 4</a:t>
            </a:r>
          </a:p>
          <a:p>
            <a:pPr algn="ctr"/>
            <a:r>
              <a:rPr lang="en-JM" b="1" dirty="0"/>
              <a:t>Growth</a:t>
            </a:r>
          </a:p>
          <a:p>
            <a:endParaRPr lang="en-JM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JM" sz="1400" dirty="0"/>
              <a:t>Expand production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Focus on optimizing logistics and reducing lead times</a:t>
            </a:r>
            <a:endParaRPr lang="en-JM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JM" sz="1400" dirty="0"/>
              <a:t>Additional partnerships with more businesses and government entities. </a:t>
            </a:r>
          </a:p>
          <a:p>
            <a:endParaRPr lang="en-JM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559AEF-91D8-177B-784C-1B33CFAA6E81}"/>
              </a:ext>
            </a:extLst>
          </p:cNvPr>
          <p:cNvSpPr txBox="1"/>
          <p:nvPr/>
        </p:nvSpPr>
        <p:spPr>
          <a:xfrm>
            <a:off x="4151167" y="1940402"/>
            <a:ext cx="3357997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M" sz="1400" dirty="0"/>
              <a:t>Stage 5</a:t>
            </a:r>
          </a:p>
          <a:p>
            <a:pPr algn="ctr"/>
            <a:r>
              <a:rPr lang="en-JM" sz="1600" b="1" dirty="0"/>
              <a:t>Extension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Expand market to commercial buildings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Explore expansion into </a:t>
            </a:r>
            <a:r>
              <a:rPr lang="en-US" sz="1600" b="1" dirty="0"/>
              <a:t>new regions</a:t>
            </a:r>
            <a:r>
              <a:rPr lang="en-US" sz="1600" dirty="0"/>
              <a:t> or countries facing similar housing crises.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Develop new modular housing models </a:t>
            </a:r>
            <a:r>
              <a:rPr lang="en-US" sz="1600" b="1" dirty="0"/>
              <a:t>tailored for specific markets</a:t>
            </a:r>
            <a:r>
              <a:rPr lang="en-US" sz="1600" dirty="0"/>
              <a:t> or climates.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Integrate more </a:t>
            </a:r>
            <a:r>
              <a:rPr lang="en-US" sz="1600" b="1" dirty="0"/>
              <a:t>advanced eco-friendly technologies</a:t>
            </a:r>
            <a:r>
              <a:rPr lang="en-US" sz="1600" dirty="0"/>
              <a:t>, like smart home energy monitoring.</a:t>
            </a:r>
            <a:endParaRPr lang="en-JM" sz="1600" dirty="0"/>
          </a:p>
        </p:txBody>
      </p:sp>
    </p:spTree>
    <p:extLst>
      <p:ext uri="{BB962C8B-B14F-4D97-AF65-F5344CB8AC3E}">
        <p14:creationId xmlns:p14="http://schemas.microsoft.com/office/powerpoint/2010/main" val="218089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7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E5AA3-D082-1FE4-FBE2-88844785F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JM" b="1" dirty="0">
                <a:solidFill>
                  <a:srgbClr val="E88D67"/>
                </a:solidFill>
                <a:latin typeface="Source Sans 3" panose="020B0303030403020204" pitchFamily="34" charset="0"/>
              </a:rPr>
              <a:t>The Team</a:t>
            </a:r>
          </a:p>
        </p:txBody>
      </p:sp>
      <p:pic>
        <p:nvPicPr>
          <p:cNvPr id="5" name="Picture 4" descr="A person wearing a blue shirt&#10;&#10;Description automatically generated">
            <a:extLst>
              <a:ext uri="{FF2B5EF4-FFF2-40B4-BE49-F238E27FC236}">
                <a16:creationId xmlns:a16="http://schemas.microsoft.com/office/drawing/2014/main" id="{FF26EEDB-8235-5210-DE38-957129DB2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916" y="1998994"/>
            <a:ext cx="2577433" cy="31420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157E3C-D0DB-AC14-F82F-6AAB092D20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36" t="11990" r="9248" b="9456"/>
          <a:stretch/>
        </p:blipFill>
        <p:spPr>
          <a:xfrm>
            <a:off x="7069788" y="1998994"/>
            <a:ext cx="2577433" cy="31420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2E0562-DDC0-EFD4-A774-7F8F39ED6496}"/>
              </a:ext>
            </a:extLst>
          </p:cNvPr>
          <p:cNvSpPr txBox="1"/>
          <p:nvPr/>
        </p:nvSpPr>
        <p:spPr>
          <a:xfrm>
            <a:off x="2758636" y="5366508"/>
            <a:ext cx="2221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M" b="1" dirty="0" err="1"/>
              <a:t>Kemona</a:t>
            </a:r>
            <a:r>
              <a:rPr lang="en-JM" b="1" dirty="0"/>
              <a:t> Nelson</a:t>
            </a:r>
          </a:p>
          <a:p>
            <a:pPr algn="ctr"/>
            <a:r>
              <a:rPr lang="en-JM" sz="1400" dirty="0"/>
              <a:t>Architecture Student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E12FFD-8E55-F18D-AD9A-0AE3F270E606}"/>
              </a:ext>
            </a:extLst>
          </p:cNvPr>
          <p:cNvSpPr txBox="1"/>
          <p:nvPr/>
        </p:nvSpPr>
        <p:spPr>
          <a:xfrm>
            <a:off x="7170673" y="5338565"/>
            <a:ext cx="2476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M" b="1" dirty="0"/>
              <a:t>Sherissa Pinnock</a:t>
            </a:r>
          </a:p>
          <a:p>
            <a:pPr algn="ctr"/>
            <a:r>
              <a:rPr lang="en-JM" sz="1400" dirty="0"/>
              <a:t>Computer Science Student</a:t>
            </a:r>
          </a:p>
        </p:txBody>
      </p:sp>
    </p:spTree>
    <p:extLst>
      <p:ext uri="{BB962C8B-B14F-4D97-AF65-F5344CB8AC3E}">
        <p14:creationId xmlns:p14="http://schemas.microsoft.com/office/powerpoint/2010/main" val="470084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Man in a storage facility">
            <a:extLst>
              <a:ext uri="{FF2B5EF4-FFF2-40B4-BE49-F238E27FC236}">
                <a16:creationId xmlns:a16="http://schemas.microsoft.com/office/drawing/2014/main" id="{E0B52F1C-937F-D6F8-7F41-B3DED1592D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380" y="3753427"/>
            <a:ext cx="3773239" cy="2515739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4DC54DD-ABB5-4E3E-1A4D-DD9A4005A34B}"/>
              </a:ext>
            </a:extLst>
          </p:cNvPr>
          <p:cNvSpPr/>
          <p:nvPr/>
        </p:nvSpPr>
        <p:spPr>
          <a:xfrm>
            <a:off x="0" y="-1"/>
            <a:ext cx="12192000" cy="3232727"/>
          </a:xfrm>
          <a:prstGeom prst="rect">
            <a:avLst/>
          </a:prstGeom>
          <a:solidFill>
            <a:srgbClr val="007DA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M" sz="4000" b="1" dirty="0"/>
              <a:t>The Ask</a:t>
            </a:r>
          </a:p>
          <a:p>
            <a:pPr algn="ctr"/>
            <a:endParaRPr lang="en-JM" sz="4000" b="1" dirty="0"/>
          </a:p>
          <a:p>
            <a:pPr algn="ctr"/>
            <a:r>
              <a:rPr lang="en-US" sz="1600" dirty="0"/>
              <a:t>We are seeking </a:t>
            </a:r>
            <a:r>
              <a:rPr lang="en-US" sz="1600" b="1" dirty="0"/>
              <a:t>$1 million </a:t>
            </a:r>
            <a:r>
              <a:rPr lang="en-US" sz="1600" dirty="0"/>
              <a:t>in seed funding to scale our operations over the next 12 months. </a:t>
            </a:r>
          </a:p>
          <a:p>
            <a:pPr algn="ctr"/>
            <a:r>
              <a:rPr lang="en-US" sz="1600" dirty="0"/>
              <a:t>Let's discuss how you can be part of our growth journey.</a:t>
            </a:r>
            <a:endParaRPr lang="en-JM" sz="1600" b="1" dirty="0"/>
          </a:p>
        </p:txBody>
      </p:sp>
    </p:spTree>
    <p:extLst>
      <p:ext uri="{BB962C8B-B14F-4D97-AF65-F5344CB8AC3E}">
        <p14:creationId xmlns:p14="http://schemas.microsoft.com/office/powerpoint/2010/main" val="1074898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000">
              <a:srgbClr val="F3F7EC">
                <a:alpha val="90000"/>
              </a:srgbClr>
            </a:gs>
            <a:gs pos="6000">
              <a:srgbClr val="E88D67"/>
            </a:gs>
            <a:gs pos="67000">
              <a:srgbClr val="008FBC"/>
            </a:gs>
            <a:gs pos="83000">
              <a:srgbClr val="008FBC"/>
            </a:gs>
            <a:gs pos="100000">
              <a:srgbClr val="008FBC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B6EE7-DF0B-DA44-7821-60F54890C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745" y="1682257"/>
            <a:ext cx="5913582" cy="99628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JM" sz="4800" b="1" dirty="0">
                <a:solidFill>
                  <a:srgbClr val="F3F7EC"/>
                </a:solidFill>
              </a:rPr>
              <a:t>Affordable Housing</a:t>
            </a:r>
          </a:p>
          <a:p>
            <a:pPr marL="0" indent="0">
              <a:buNone/>
            </a:pPr>
            <a:r>
              <a:rPr lang="en-JM" sz="4800" b="1" dirty="0">
                <a:solidFill>
                  <a:srgbClr val="F3F7EC"/>
                </a:solidFill>
              </a:rPr>
              <a:t>Is Profitable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503998B-5121-83CB-FCB7-E051FD6F0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6745" y="5863336"/>
            <a:ext cx="2320925" cy="58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42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7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944D0E-3AE3-97ED-D6B8-49C8AB7F75F3}"/>
              </a:ext>
            </a:extLst>
          </p:cNvPr>
          <p:cNvSpPr/>
          <p:nvPr/>
        </p:nvSpPr>
        <p:spPr>
          <a:xfrm>
            <a:off x="8349343" y="0"/>
            <a:ext cx="3842657" cy="696686"/>
          </a:xfrm>
          <a:prstGeom prst="rect">
            <a:avLst/>
          </a:prstGeom>
          <a:gradFill>
            <a:gsLst>
              <a:gs pos="29000">
                <a:srgbClr val="008FBC"/>
              </a:gs>
              <a:gs pos="100000">
                <a:srgbClr val="005C78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B314B5-34E2-1659-83AF-8D60F1AA6C8F}"/>
              </a:ext>
            </a:extLst>
          </p:cNvPr>
          <p:cNvSpPr/>
          <p:nvPr/>
        </p:nvSpPr>
        <p:spPr>
          <a:xfrm rot="5400000">
            <a:off x="-1537610" y="3069771"/>
            <a:ext cx="3401788" cy="718457"/>
          </a:xfrm>
          <a:prstGeom prst="rect">
            <a:avLst/>
          </a:prstGeom>
          <a:gradFill>
            <a:gsLst>
              <a:gs pos="44000">
                <a:srgbClr val="008FBC"/>
              </a:gs>
              <a:gs pos="100000">
                <a:srgbClr val="005C78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CF75E5-D945-CB3C-6B18-93E0B736286D}"/>
              </a:ext>
            </a:extLst>
          </p:cNvPr>
          <p:cNvSpPr txBox="1"/>
          <p:nvPr/>
        </p:nvSpPr>
        <p:spPr>
          <a:xfrm>
            <a:off x="5219700" y="1875081"/>
            <a:ext cx="60524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3" panose="020B0303030403020204" pitchFamily="34" charset="0"/>
              </a:rPr>
              <a:t>Solving the</a:t>
            </a:r>
          </a:p>
          <a:p>
            <a:r>
              <a:rPr lang="en-JM" sz="5400" b="1" dirty="0">
                <a:solidFill>
                  <a:srgbClr val="E88D67"/>
                </a:solidFill>
                <a:latin typeface="Source Sans 3" panose="020B0303030403020204" pitchFamily="34" charset="0"/>
              </a:rPr>
              <a:t>Housing Crisis</a:t>
            </a:r>
            <a:endParaRPr lang="en-JM" sz="5400" b="1" dirty="0">
              <a:solidFill>
                <a:schemeClr val="tx1">
                  <a:lumMod val="75000"/>
                  <a:lumOff val="25000"/>
                </a:schemeClr>
              </a:solidFill>
              <a:latin typeface="Source Sans 3" panose="020B0303030403020204" pitchFamily="34" charset="0"/>
            </a:endParaRPr>
          </a:p>
          <a:p>
            <a:r>
              <a:rPr lang="en-JM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3" panose="020B0303030403020204" pitchFamily="34" charset="0"/>
              </a:rPr>
              <a:t>in Jamaica</a:t>
            </a:r>
            <a:endParaRPr lang="en-JM" sz="4800" b="1" dirty="0">
              <a:solidFill>
                <a:schemeClr val="tx1">
                  <a:lumMod val="75000"/>
                  <a:lumOff val="25000"/>
                </a:schemeClr>
              </a:solidFill>
              <a:latin typeface="Source Sans 3" panose="020B0303030403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C33C8B-35E1-EB15-EDDF-5DDB2312BEDC}"/>
              </a:ext>
            </a:extLst>
          </p:cNvPr>
          <p:cNvSpPr txBox="1"/>
          <p:nvPr/>
        </p:nvSpPr>
        <p:spPr>
          <a:xfrm>
            <a:off x="1295400" y="816428"/>
            <a:ext cx="2677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 sz="1600" dirty="0"/>
              <a:t>Microsoft Project Blue Mountain 2024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E91072-0BF6-6599-1033-58CA12B677D8}"/>
              </a:ext>
            </a:extLst>
          </p:cNvPr>
          <p:cNvCxnSpPr>
            <a:cxnSpLocks/>
          </p:cNvCxnSpPr>
          <p:nvPr/>
        </p:nvCxnSpPr>
        <p:spPr>
          <a:xfrm>
            <a:off x="1055915" y="800099"/>
            <a:ext cx="0" cy="61743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AF2B84-DD62-5904-4289-86D06D6ECB81}"/>
              </a:ext>
            </a:extLst>
          </p:cNvPr>
          <p:cNvCxnSpPr>
            <a:cxnSpLocks/>
          </p:cNvCxnSpPr>
          <p:nvPr/>
        </p:nvCxnSpPr>
        <p:spPr>
          <a:xfrm>
            <a:off x="919843" y="6335095"/>
            <a:ext cx="1035231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E7E5E52D-BD9E-AD77-E958-C1622A716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3350" y="2335182"/>
            <a:ext cx="1939636" cy="20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85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7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6DF62-20B9-9C2A-849C-B8294288EEB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JM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3" panose="020B0303030403020204" pitchFamily="34" charset="0"/>
              </a:rPr>
              <a:t>The problem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2367C0-FCEA-8DD8-06D0-C58B5B6F7A20}"/>
              </a:ext>
            </a:extLst>
          </p:cNvPr>
          <p:cNvSpPr txBox="1"/>
          <p:nvPr/>
        </p:nvSpPr>
        <p:spPr>
          <a:xfrm>
            <a:off x="6096000" y="2117327"/>
            <a:ext cx="2928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 sz="6000" b="1" i="0" dirty="0">
                <a:solidFill>
                  <a:srgbClr val="E88D67"/>
                </a:solidFill>
                <a:effectLst/>
                <a:latin typeface="Source Sans 3" panose="020B0303030403020204" pitchFamily="34" charset="0"/>
              </a:rPr>
              <a:t>150,000</a:t>
            </a:r>
            <a:r>
              <a:rPr lang="en-JM" sz="4800" i="0" dirty="0">
                <a:solidFill>
                  <a:srgbClr val="5F6368"/>
                </a:solidFill>
                <a:effectLst/>
                <a:latin typeface="Source Sans 3" panose="020B0303030403020204" pitchFamily="34" charset="0"/>
              </a:rPr>
              <a:t> </a:t>
            </a:r>
            <a:endParaRPr lang="en-JM" sz="4800" dirty="0">
              <a:latin typeface="Source Sans 3" panose="020B03030304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8B7B4C-9567-C35B-EDA8-06AB2D79F111}"/>
              </a:ext>
            </a:extLst>
          </p:cNvPr>
          <p:cNvSpPr txBox="1"/>
          <p:nvPr/>
        </p:nvSpPr>
        <p:spPr>
          <a:xfrm>
            <a:off x="6172200" y="2914031"/>
            <a:ext cx="2512857" cy="377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Units of houses short</a:t>
            </a:r>
          </a:p>
        </p:txBody>
      </p:sp>
      <p:pic>
        <p:nvPicPr>
          <p:cNvPr id="1026" name="Picture 2" descr="Housing Crisis Vector Art, Icons, and Graphics for Free Download">
            <a:extLst>
              <a:ext uri="{FF2B5EF4-FFF2-40B4-BE49-F238E27FC236}">
                <a16:creationId xmlns:a16="http://schemas.microsoft.com/office/drawing/2014/main" id="{5A84851E-78C2-FBEA-4D47-5E79DA96B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3" r="21428"/>
          <a:stretch/>
        </p:blipFill>
        <p:spPr bwMode="auto">
          <a:xfrm>
            <a:off x="1000776" y="1888332"/>
            <a:ext cx="3659020" cy="385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E9F5A5A-4536-B56D-E598-519F31882F13}"/>
              </a:ext>
            </a:extLst>
          </p:cNvPr>
          <p:cNvCxnSpPr>
            <a:cxnSpLocks/>
          </p:cNvCxnSpPr>
          <p:nvPr/>
        </p:nvCxnSpPr>
        <p:spPr>
          <a:xfrm>
            <a:off x="5867400" y="1888332"/>
            <a:ext cx="0" cy="160768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572C40-FACE-CA20-80EE-880750D83C3D}"/>
              </a:ext>
            </a:extLst>
          </p:cNvPr>
          <p:cNvCxnSpPr>
            <a:cxnSpLocks/>
          </p:cNvCxnSpPr>
          <p:nvPr/>
        </p:nvCxnSpPr>
        <p:spPr>
          <a:xfrm>
            <a:off x="5845629" y="3978389"/>
            <a:ext cx="0" cy="160768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8154C12-39B1-2FFA-AB07-FD552456DC91}"/>
              </a:ext>
            </a:extLst>
          </p:cNvPr>
          <p:cNvCxnSpPr>
            <a:cxnSpLocks/>
          </p:cNvCxnSpPr>
          <p:nvPr/>
        </p:nvCxnSpPr>
        <p:spPr>
          <a:xfrm>
            <a:off x="919843" y="6335095"/>
            <a:ext cx="1035231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F128AAA-FC3F-AA12-A24B-ECEE677C381E}"/>
              </a:ext>
            </a:extLst>
          </p:cNvPr>
          <p:cNvSpPr txBox="1"/>
          <p:nvPr/>
        </p:nvSpPr>
        <p:spPr>
          <a:xfrm>
            <a:off x="6263639" y="4160521"/>
            <a:ext cx="547725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 sz="6000" b="1" dirty="0">
                <a:solidFill>
                  <a:srgbClr val="E88D67"/>
                </a:solidFill>
                <a:latin typeface="Source Sans 3" panose="020B0303030403020204" pitchFamily="34" charset="0"/>
              </a:rPr>
              <a:t>1</a:t>
            </a:r>
            <a:r>
              <a:rPr lang="en-JM" sz="6000" b="1" i="0" dirty="0">
                <a:solidFill>
                  <a:srgbClr val="E88D67"/>
                </a:solidFill>
                <a:effectLst/>
                <a:latin typeface="Source Sans 3" panose="020B0303030403020204" pitchFamily="34" charset="0"/>
              </a:rPr>
              <a:t>42</a:t>
            </a:r>
            <a:r>
              <a:rPr lang="en-JM" sz="6000" b="1" i="0" dirty="0">
                <a:solidFill>
                  <a:srgbClr val="4D5156"/>
                </a:solidFill>
                <a:effectLst/>
                <a:latin typeface="Source Sans 3" panose="020B0303030403020204" pitchFamily="34" charset="0"/>
              </a:rPr>
              <a:t> </a:t>
            </a:r>
            <a:r>
              <a:rPr lang="en-JM" sz="2800" b="1" i="0" dirty="0">
                <a:solidFill>
                  <a:srgbClr val="4D5156"/>
                </a:solidFill>
                <a:effectLst/>
                <a:latin typeface="Source Sans 3" panose="020B0303030403020204" pitchFamily="34" charset="0"/>
              </a:rPr>
              <a:t>out of </a:t>
            </a:r>
            <a:r>
              <a:rPr lang="en-JM" sz="6000" b="1" i="0" dirty="0">
                <a:solidFill>
                  <a:srgbClr val="4D5156"/>
                </a:solidFill>
                <a:effectLst/>
                <a:latin typeface="Source Sans 3" panose="020B0303030403020204" pitchFamily="34" charset="0"/>
              </a:rPr>
              <a:t>146 </a:t>
            </a:r>
          </a:p>
          <a:p>
            <a:r>
              <a:rPr lang="en-JM" dirty="0">
                <a:solidFill>
                  <a:srgbClr val="4D5156"/>
                </a:solidFill>
              </a:rPr>
              <a:t>Highest electricity charges globally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148843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7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2" name="TextBox 8">
            <a:extLst>
              <a:ext uri="{FF2B5EF4-FFF2-40B4-BE49-F238E27FC236}">
                <a16:creationId xmlns:a16="http://schemas.microsoft.com/office/drawing/2014/main" id="{E0FEA98E-1A22-99BA-521F-71AAF1D66B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8460106"/>
              </p:ext>
            </p:extLst>
          </p:nvPr>
        </p:nvGraphicFramePr>
        <p:xfrm>
          <a:off x="1102251" y="1857912"/>
          <a:ext cx="7478485" cy="37548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47E4BB6-FECE-207A-1700-F62176A1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348"/>
            <a:ext cx="10515600" cy="923330"/>
          </a:xfrm>
        </p:spPr>
        <p:txBody>
          <a:bodyPr/>
          <a:lstStyle/>
          <a:p>
            <a:r>
              <a:rPr lang="en-JM" b="1" dirty="0">
                <a:solidFill>
                  <a:srgbClr val="E88D67"/>
                </a:solidFill>
                <a:latin typeface="Source Sans 3" panose="020B0303030403020204" pitchFamily="34" charset="0"/>
              </a:rPr>
              <a:t>What’s causing the crisis? </a:t>
            </a:r>
          </a:p>
        </p:txBody>
      </p:sp>
      <p:pic>
        <p:nvPicPr>
          <p:cNvPr id="2050" name="Picture 2" descr="Slingshot with stone in it vector clipart image - Free stock photo - Public  Domain photo - CC0 Images">
            <a:extLst>
              <a:ext uri="{FF2B5EF4-FFF2-40B4-BE49-F238E27FC236}">
                <a16:creationId xmlns:a16="http://schemas.microsoft.com/office/drawing/2014/main" id="{01DC0E11-F98A-392D-9A7F-519F932D0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6308" flipH="1">
            <a:off x="9351944" y="4216232"/>
            <a:ext cx="2667564" cy="259080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159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742022-6EED-0F40-9039-601B153D5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48" y="924882"/>
            <a:ext cx="5064291" cy="5420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F34BC4-60E5-038F-32CD-9ED041B900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6715"/>
          <a:stretch/>
        </p:blipFill>
        <p:spPr>
          <a:xfrm>
            <a:off x="5620948" y="1660660"/>
            <a:ext cx="6394672" cy="413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03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7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2CC6857-65F5-99C8-4205-D60ADD117B5E}"/>
              </a:ext>
            </a:extLst>
          </p:cNvPr>
          <p:cNvSpPr txBox="1"/>
          <p:nvPr/>
        </p:nvSpPr>
        <p:spPr>
          <a:xfrm>
            <a:off x="2705100" y="1371600"/>
            <a:ext cx="2318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3" panose="020B0303030403020204" pitchFamily="34" charset="0"/>
              </a:rPr>
              <a:t>Introducing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406235-2ED5-EF0A-9448-27A8BE4B00BB}"/>
              </a:ext>
            </a:extLst>
          </p:cNvPr>
          <p:cNvCxnSpPr>
            <a:cxnSpLocks/>
          </p:cNvCxnSpPr>
          <p:nvPr/>
        </p:nvCxnSpPr>
        <p:spPr>
          <a:xfrm>
            <a:off x="919843" y="6335095"/>
            <a:ext cx="1035231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EE86916-4B8F-B8D1-B1BB-C78F816B15FF}"/>
              </a:ext>
            </a:extLst>
          </p:cNvPr>
          <p:cNvSpPr/>
          <p:nvPr/>
        </p:nvSpPr>
        <p:spPr>
          <a:xfrm>
            <a:off x="8490857" y="-173782"/>
            <a:ext cx="3842657" cy="696686"/>
          </a:xfrm>
          <a:prstGeom prst="rect">
            <a:avLst/>
          </a:prstGeom>
          <a:gradFill>
            <a:gsLst>
              <a:gs pos="29000">
                <a:srgbClr val="008FBC"/>
              </a:gs>
              <a:gs pos="100000">
                <a:srgbClr val="005C78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C81013-13D2-D413-3285-5C5427015137}"/>
              </a:ext>
            </a:extLst>
          </p:cNvPr>
          <p:cNvSpPr/>
          <p:nvPr/>
        </p:nvSpPr>
        <p:spPr>
          <a:xfrm rot="5400000">
            <a:off x="-1504954" y="3069770"/>
            <a:ext cx="3401788" cy="718457"/>
          </a:xfrm>
          <a:prstGeom prst="rect">
            <a:avLst/>
          </a:prstGeom>
          <a:gradFill>
            <a:gsLst>
              <a:gs pos="44000">
                <a:srgbClr val="008FBC"/>
              </a:gs>
              <a:gs pos="100000">
                <a:srgbClr val="005C78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7619D3-B88C-EE80-AE57-9142CCC39A97}"/>
              </a:ext>
            </a:extLst>
          </p:cNvPr>
          <p:cNvSpPr txBox="1"/>
          <p:nvPr/>
        </p:nvSpPr>
        <p:spPr>
          <a:xfrm>
            <a:off x="4898570" y="4230517"/>
            <a:ext cx="5268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 sz="2400" spc="600" dirty="0">
                <a:latin typeface="Source Sans 3" panose="020B0303030403020204" pitchFamily="34" charset="0"/>
              </a:rPr>
              <a:t>Build better, live better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0419DF5-D22C-0A20-C51E-2A614ED0C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94000" y="2510536"/>
            <a:ext cx="7188200" cy="179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99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7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69E01AD-8145-E9F4-F9CB-43FE86AB7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2830286"/>
          </a:xfrm>
          <a:solidFill>
            <a:srgbClr val="007DA4"/>
          </a:solidFill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JM" dirty="0">
                <a:solidFill>
                  <a:srgbClr val="F3F7EC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The Solution</a:t>
            </a:r>
            <a:br>
              <a:rPr lang="en-JM" dirty="0">
                <a:solidFill>
                  <a:srgbClr val="F3F7EC"/>
                </a:solidFill>
              </a:rPr>
            </a:br>
            <a:r>
              <a:rPr lang="en-JM" sz="2400" dirty="0">
                <a:solidFill>
                  <a:srgbClr val="F3F7EC"/>
                </a:solidFill>
                <a:latin typeface="Source Sans 3" panose="020B0303030403020204" pitchFamily="34" charset="0"/>
              </a:rPr>
              <a:t>We partner with </a:t>
            </a:r>
            <a:r>
              <a:rPr lang="en-JM" sz="2400" b="1" dirty="0">
                <a:solidFill>
                  <a:srgbClr val="F3F7EC"/>
                </a:solidFill>
                <a:latin typeface="Source Sans 3" panose="020B0303030403020204" pitchFamily="34" charset="0"/>
              </a:rPr>
              <a:t>businesses</a:t>
            </a:r>
            <a:r>
              <a:rPr lang="en-JM" sz="2400" dirty="0">
                <a:solidFill>
                  <a:srgbClr val="F3F7EC"/>
                </a:solidFill>
                <a:latin typeface="Source Sans 3" panose="020B0303030403020204" pitchFamily="34" charset="0"/>
              </a:rPr>
              <a:t> to build homes that are </a:t>
            </a:r>
            <a:br>
              <a:rPr lang="en-JM" sz="2400" dirty="0">
                <a:solidFill>
                  <a:srgbClr val="F3F7EC"/>
                </a:solidFill>
                <a:latin typeface="Source Sans 3" panose="020B0303030403020204" pitchFamily="34" charset="0"/>
              </a:rPr>
            </a:br>
            <a:r>
              <a:rPr lang="en-JM" sz="2400" b="1" dirty="0">
                <a:solidFill>
                  <a:srgbClr val="F3F7EC"/>
                </a:solidFill>
                <a:latin typeface="Source Sans 3" panose="020B0303030403020204" pitchFamily="34" charset="0"/>
              </a:rPr>
              <a:t>affordable</a:t>
            </a:r>
            <a:r>
              <a:rPr lang="en-JM" sz="2400" dirty="0">
                <a:solidFill>
                  <a:srgbClr val="F3F7EC"/>
                </a:solidFill>
                <a:latin typeface="Source Sans 3" panose="020B0303030403020204" pitchFamily="34" charset="0"/>
              </a:rPr>
              <a:t> ,</a:t>
            </a:r>
            <a:r>
              <a:rPr lang="en-JM" sz="2400" b="1" dirty="0">
                <a:solidFill>
                  <a:srgbClr val="F3F7EC"/>
                </a:solidFill>
                <a:latin typeface="Source Sans 3" panose="020B0303030403020204" pitchFamily="34" charset="0"/>
              </a:rPr>
              <a:t>modular</a:t>
            </a:r>
            <a:r>
              <a:rPr lang="en-JM" sz="2400" dirty="0">
                <a:solidFill>
                  <a:srgbClr val="F3F7EC"/>
                </a:solidFill>
                <a:latin typeface="Source Sans 3" panose="020B0303030403020204" pitchFamily="34" charset="0"/>
              </a:rPr>
              <a:t> and </a:t>
            </a:r>
            <a:r>
              <a:rPr lang="en-JM" sz="2400" b="1" dirty="0">
                <a:solidFill>
                  <a:srgbClr val="F3F7EC"/>
                </a:solidFill>
                <a:latin typeface="Source Sans 3" panose="020B0303030403020204" pitchFamily="34" charset="0"/>
              </a:rPr>
              <a:t>environmentally</a:t>
            </a:r>
            <a:r>
              <a:rPr lang="en-JM" sz="2400" dirty="0">
                <a:solidFill>
                  <a:srgbClr val="F3F7EC"/>
                </a:solidFill>
                <a:latin typeface="Source Sans 3" panose="020B0303030403020204" pitchFamily="34" charset="0"/>
              </a:rPr>
              <a:t> sustainable</a:t>
            </a:r>
            <a:br>
              <a:rPr lang="en-JM" sz="2400" dirty="0">
                <a:solidFill>
                  <a:srgbClr val="F3F7EC"/>
                </a:solidFill>
                <a:latin typeface="Source Sans 3" panose="020B0303030403020204" pitchFamily="34" charset="0"/>
              </a:rPr>
            </a:br>
            <a:endParaRPr lang="en-JM" sz="2400" dirty="0">
              <a:solidFill>
                <a:srgbClr val="F3F7EC"/>
              </a:solidFill>
              <a:latin typeface="Source Sans 3" panose="020B03030304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B25570-643D-FBE4-9F38-27885609550F}"/>
              </a:ext>
            </a:extLst>
          </p:cNvPr>
          <p:cNvSpPr txBox="1"/>
          <p:nvPr/>
        </p:nvSpPr>
        <p:spPr>
          <a:xfrm>
            <a:off x="1230085" y="4429289"/>
            <a:ext cx="1694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 sz="2000" b="1" dirty="0"/>
              <a:t>Lower price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7C5585-CC35-CBCF-37D8-0878431DB6DB}"/>
              </a:ext>
            </a:extLst>
          </p:cNvPr>
          <p:cNvSpPr txBox="1"/>
          <p:nvPr/>
        </p:nvSpPr>
        <p:spPr>
          <a:xfrm>
            <a:off x="3505552" y="4429289"/>
            <a:ext cx="2530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 sz="2000" b="1" dirty="0"/>
              <a:t>Improved benefits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68F10-D2DB-4826-30FD-C17CF58E014F}"/>
              </a:ext>
            </a:extLst>
          </p:cNvPr>
          <p:cNvSpPr txBox="1"/>
          <p:nvPr/>
        </p:nvSpPr>
        <p:spPr>
          <a:xfrm>
            <a:off x="6520645" y="4429289"/>
            <a:ext cx="1807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 sz="2000" b="1" dirty="0"/>
              <a:t>Good returns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4DBB6-4E32-2A37-20B9-E6F2BBBDA8EA}"/>
              </a:ext>
            </a:extLst>
          </p:cNvPr>
          <p:cNvSpPr txBox="1"/>
          <p:nvPr/>
        </p:nvSpPr>
        <p:spPr>
          <a:xfrm>
            <a:off x="8755743" y="4423063"/>
            <a:ext cx="2173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M" sz="2000" b="1" dirty="0"/>
              <a:t>Cleaner energy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678E7-C242-66FA-8A3B-48287F25A26E}"/>
              </a:ext>
            </a:extLst>
          </p:cNvPr>
          <p:cNvSpPr txBox="1"/>
          <p:nvPr/>
        </p:nvSpPr>
        <p:spPr>
          <a:xfrm>
            <a:off x="1306286" y="4883179"/>
            <a:ext cx="1404257" cy="369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 dirty="0"/>
              <a:t>For buyers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D2AE36-3CC1-1688-D6D6-08F633DB369F}"/>
              </a:ext>
            </a:extLst>
          </p:cNvPr>
          <p:cNvSpPr txBox="1"/>
          <p:nvPr/>
        </p:nvSpPr>
        <p:spPr>
          <a:xfrm>
            <a:off x="3799767" y="4883173"/>
            <a:ext cx="1719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 dirty="0"/>
              <a:t>For businesses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390F5B-3B51-D06D-ED21-B37A0A9C3378}"/>
              </a:ext>
            </a:extLst>
          </p:cNvPr>
          <p:cNvSpPr txBox="1"/>
          <p:nvPr/>
        </p:nvSpPr>
        <p:spPr>
          <a:xfrm>
            <a:off x="6608332" y="4883173"/>
            <a:ext cx="1719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 dirty="0"/>
              <a:t>For investors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32B69E-B3E2-E9EE-3FDD-B3AB92F04CC1}"/>
              </a:ext>
            </a:extLst>
          </p:cNvPr>
          <p:cNvSpPr txBox="1"/>
          <p:nvPr/>
        </p:nvSpPr>
        <p:spPr>
          <a:xfrm>
            <a:off x="8900279" y="4883173"/>
            <a:ext cx="1719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 dirty="0"/>
              <a:t>For the planet</a:t>
            </a:r>
          </a:p>
        </p:txBody>
      </p:sp>
      <p:pic>
        <p:nvPicPr>
          <p:cNvPr id="18" name="Graphic 17" descr="Earth globe: Americas with solid fill">
            <a:extLst>
              <a:ext uri="{FF2B5EF4-FFF2-40B4-BE49-F238E27FC236}">
                <a16:creationId xmlns:a16="http://schemas.microsoft.com/office/drawing/2014/main" id="{637A1514-F85E-BF0D-2B9F-3DA916235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2749" y="3433904"/>
            <a:ext cx="914400" cy="914400"/>
          </a:xfrm>
          <a:prstGeom prst="rect">
            <a:avLst/>
          </a:prstGeom>
        </p:spPr>
      </p:pic>
      <p:pic>
        <p:nvPicPr>
          <p:cNvPr id="20" name="Graphic 19" descr="Money with solid fill">
            <a:extLst>
              <a:ext uri="{FF2B5EF4-FFF2-40B4-BE49-F238E27FC236}">
                <a16:creationId xmlns:a16="http://schemas.microsoft.com/office/drawing/2014/main" id="{FDACAA41-25BD-6B53-2CF6-2C4653DA2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51214" y="3433904"/>
            <a:ext cx="914400" cy="914400"/>
          </a:xfrm>
          <a:prstGeom prst="rect">
            <a:avLst/>
          </a:prstGeom>
        </p:spPr>
      </p:pic>
      <p:pic>
        <p:nvPicPr>
          <p:cNvPr id="22" name="Graphic 21" descr="Tax with solid fill">
            <a:extLst>
              <a:ext uri="{FF2B5EF4-FFF2-40B4-BE49-F238E27FC236}">
                <a16:creationId xmlns:a16="http://schemas.microsoft.com/office/drawing/2014/main" id="{66548B41-C260-5117-F54B-86792FEE57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66958" y="3433904"/>
            <a:ext cx="914400" cy="914400"/>
          </a:xfrm>
          <a:prstGeom prst="rect">
            <a:avLst/>
          </a:prstGeom>
        </p:spPr>
      </p:pic>
      <p:pic>
        <p:nvPicPr>
          <p:cNvPr id="24" name="Graphic 23" descr="Handshake with solid fill">
            <a:extLst>
              <a:ext uri="{FF2B5EF4-FFF2-40B4-BE49-F238E27FC236}">
                <a16:creationId xmlns:a16="http://schemas.microsoft.com/office/drawing/2014/main" id="{0D5B22B4-E943-AEC9-C94A-1E1628FDF5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59086" y="3484686"/>
            <a:ext cx="914400" cy="9144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F8F84FFF-C4EE-DEA9-1A10-1C4CB17C7F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41078" y="6246314"/>
            <a:ext cx="1357084" cy="33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377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7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0D70C-BEBD-6E2C-FD6E-36ED40B6C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200" y="1304546"/>
            <a:ext cx="9245600" cy="3258219"/>
          </a:xfrm>
          <a:solidFill>
            <a:srgbClr val="F3F7EC"/>
          </a:solidFill>
        </p:spPr>
        <p:txBody>
          <a:bodyPr/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007DA4"/>
                </a:solidFill>
                <a:latin typeface="Source Sans 3" panose="020B0303030403020204" pitchFamily="34" charset="0"/>
              </a:rPr>
              <a:t>Mission Statement</a:t>
            </a:r>
          </a:p>
          <a:p>
            <a:pPr marL="0" indent="0">
              <a:buNone/>
            </a:pPr>
            <a:endParaRPr lang="en-US" dirty="0">
              <a:solidFill>
                <a:srgbClr val="007DA4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rgbClr val="007DA4"/>
                </a:solidFill>
              </a:rPr>
              <a:t>Our mission is to provide sustainable, affordable housing solutions that empower low-to-middle-income families to achieve homeownership. Through innovative modular design and strategic partnerships, we aim to reduce housing costs while promoting energy efficiency and environmental stewardship.</a:t>
            </a:r>
            <a:endParaRPr lang="en-JM" dirty="0">
              <a:solidFill>
                <a:srgbClr val="007DA4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C05BE01-A7C7-E1B8-B5F9-40C433C54584}"/>
              </a:ext>
            </a:extLst>
          </p:cNvPr>
          <p:cNvCxnSpPr>
            <a:cxnSpLocks/>
          </p:cNvCxnSpPr>
          <p:nvPr/>
        </p:nvCxnSpPr>
        <p:spPr>
          <a:xfrm>
            <a:off x="993734" y="5947167"/>
            <a:ext cx="1035231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120278"/>
      </p:ext>
    </p:extLst>
  </p:cSld>
  <p:clrMapOvr>
    <a:masterClrMapping/>
  </p:clrMapOvr>
</p:sld>
</file>

<file path=ppt/theme/theme1.xml><?xml version="1.0" encoding="utf-8"?>
<a:theme xmlns:a="http://schemas.openxmlformats.org/drawingml/2006/main" name="FadeVTI">
  <a:themeElements>
    <a:clrScheme name="gradient">
      <a:dk1>
        <a:sysClr val="windowText" lastClr="000000"/>
      </a:dk1>
      <a:lt1>
        <a:sysClr val="window" lastClr="FFFFFF"/>
      </a:lt1>
      <a:dk2>
        <a:srgbClr val="203040"/>
      </a:dk2>
      <a:lt2>
        <a:srgbClr val="ECF0F0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DA2A69"/>
      </a:accent6>
      <a:hlink>
        <a:srgbClr val="3E8FF1"/>
      </a:hlink>
      <a:folHlink>
        <a:srgbClr val="939393"/>
      </a:folHlink>
    </a:clrScheme>
    <a:fontScheme name="Custom 49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chemeClr val="tx1">
              <a:lumMod val="65000"/>
              <a:lumOff val="3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FadeVTI" id="{1194088A-B135-4437-9FD8-7466BBC13A13}" vid="{B787DE2F-1995-45D8-A8E2-6B5CC521AC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5392</TotalTime>
  <Words>989</Words>
  <Application>Microsoft Office PowerPoint</Application>
  <PresentationFormat>Widescreen</PresentationFormat>
  <Paragraphs>196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Aharoni</vt:lpstr>
      <vt:lpstr>Aptos</vt:lpstr>
      <vt:lpstr>Arial</vt:lpstr>
      <vt:lpstr>Avenir Next LT Pro</vt:lpstr>
      <vt:lpstr>Lalezar</vt:lpstr>
      <vt:lpstr>Open Sans</vt:lpstr>
      <vt:lpstr>Source Sans 3</vt:lpstr>
      <vt:lpstr>Wingdings</vt:lpstr>
      <vt:lpstr>FadeVTI</vt:lpstr>
      <vt:lpstr>PowerPoint Presentation</vt:lpstr>
      <vt:lpstr>PowerPoint Presentation</vt:lpstr>
      <vt:lpstr>PowerPoint Presentation</vt:lpstr>
      <vt:lpstr>The problem</vt:lpstr>
      <vt:lpstr>What’s causing the crisis? </vt:lpstr>
      <vt:lpstr>PowerPoint Presentation</vt:lpstr>
      <vt:lpstr>PowerPoint Presentation</vt:lpstr>
      <vt:lpstr>The Solution We partner with businesses to build homes that are  affordable ,modular and environmentally sustainable </vt:lpstr>
      <vt:lpstr>PowerPoint Presentation</vt:lpstr>
      <vt:lpstr>PowerPoint Presentation</vt:lpstr>
      <vt:lpstr>The Design</vt:lpstr>
      <vt:lpstr>Modularity</vt:lpstr>
      <vt:lpstr>How it works</vt:lpstr>
      <vt:lpstr>Traditional vs Modular</vt:lpstr>
      <vt:lpstr>Out with the old The Future of Construction</vt:lpstr>
      <vt:lpstr>Market Size</vt:lpstr>
      <vt:lpstr>How we cut cost</vt:lpstr>
      <vt:lpstr>Business Collaboration</vt:lpstr>
      <vt:lpstr>What Makes Us Unique?</vt:lpstr>
      <vt:lpstr>Our Business Model</vt:lpstr>
      <vt:lpstr>Cost and Revenue</vt:lpstr>
      <vt:lpstr>Guarantee Affordability</vt:lpstr>
      <vt:lpstr>Milestones Where and when are we going</vt:lpstr>
      <vt:lpstr>The Team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Sherissa Pinnock</dc:creator>
  <cp:lastModifiedBy>Sherissa Pinnock</cp:lastModifiedBy>
  <cp:revision>1</cp:revision>
  <dcterms:created xsi:type="dcterms:W3CDTF">2024-09-20T16:48:15Z</dcterms:created>
  <dcterms:modified xsi:type="dcterms:W3CDTF">2024-10-03T00:16:10Z</dcterms:modified>
</cp:coreProperties>
</file>